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AADFC-4FF4-4BD6-B1AE-0553762E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F74FC-F734-4AF8-9CD5-B69A30D9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5CE27-B699-4682-83E4-9C5A11C87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C485B-5EFD-417B-A1EB-64A70CD85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4E316-CAB3-4E9B-98F3-C6252731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3F822-4DFC-4C41-8354-AA71BA151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742B6-1628-4C10-B846-0075A095E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A13AB-B939-4E9C-9327-46602A53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F5278-11ED-492D-8BA9-5E670DD64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57EBB-2DB2-4D34-BBDA-6F4F318C9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B2DED-405A-4375-AD78-9292B9487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51431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水电厂计算机监控系统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监控界面设计与交互体验优化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故障诊断与报警机制实现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系统安全性保障措施研究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一种应用于水力发电厂的自动化监控系统，通过计算机技术和通信技术实现对水力发电过程的全面监控和管理。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包括水轮发电机组、开关站、公用设备、闸门等水力发电相关设备。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水电厂计算机监控系统定义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水电厂计算机监控系统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通过实时监控和数据分析，优化机组运行方式，提高发电效率。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提高水电厂运行效率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及时发现并处理设备故障，减少事故发生的可能性。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保障水电厂安全运行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降低人力成本，提高监控效率。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实现水电厂远程集中监控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为水电厂的智能化改造和升级奠定基础。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促进水电厂智能化发展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460" b="4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国内水电厂计算机监控系统已经得到广泛应用，但在系统智能化、自主化方面仍有提升空间。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国外发展现状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国外水电厂计算机监控系统在智能化、自主化方面取得一定成果，但系统互通性、标准化方面仍需完善。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未来水电厂计算机监控系统将朝着智能化、自主化、标准化方向发展，实现与其他能源系统的互联互通和综合能源管理。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采用分布式架构设计，实现各功能模块的独立运行和协同工作，提高系统可靠性和可扩展性。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将系统划分为多个功能模块，每个模块具有独立的功能和接口，方便模块间的解耦和重构。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系统需满足实时性要求，能够快速响应水电厂生产过程中的各种事件和报警，确保生产安全。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数据采集与处理模块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监控与报警模块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控制与调节模块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人机交互模块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各功能模块划分与描述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负责实时采集水电厂生产过程中的各种数据，并进行预处理、存储和分析，为其他模块提供数据支持。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根据水电厂生产需求和设备状态，对生产过程进行自动或半自动控制，实现优化运行和节能减排。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实时监测水电厂生产过程中的各项参数和设备状态，发现异常及时报警，并记录报警信息。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提供友好的人机交互界面，方便操作人员对水电厂生产过程进行实时监控和操作。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采用实时数据库技术，实现海量数据的实时存储、查询和分析，满足系统实时性要求。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实时数据库技术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采用先进的通信技术，实现各功能模块间的数据传输和协同工作，确保系统稳定性和可靠性。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应用智能控制算法，对水电厂生产过程进行自动或半自动控制，提高生产效率和经济效益。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智能控制算法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采用先进的人机交互技术，提供直观、易用的操作界面和丰富的图表展示功能，提高操作人员的工作效率和用户体验。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采用高性能数据采集设备，提高数据采集精度和速度；对采集数据进行预处理，减少数据传输量；优化数据采集软件算法，降低系统资源占用。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通过传感器和测量设备，实时收集水电厂各项运行参数，如水位、流量、压力、温度等。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按照设定的时间间隔，自动采集特定数据，如设备状态、电量统计等。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事件触发数据采集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在特定事件发生时，如设备故障、参数越限等，触发数据采集系统记录相关数据。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数据采集方式选择及优化措施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运用统计学、机器学习和深度学习等方法，对数据进行挖掘和分析，提取有价值的信息。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保障数据传输和存储安全。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通过算法降低数据存储空间占用。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将数据转换为适合分析和处理的格式。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数据处理流程和方法研究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69" b="26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采用分布式存储技术，提高数据存储的可扩展性和可靠性。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安全性考虑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定期对重要数据进行备份，防止数据丢失。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在数据丢失或损坏时，能够快速恢复数据，保障系统正常运行。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加强数据存储和备份系统的安全防护，防止数据泄露和篡改。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数据存储和备份机制设计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监控界面设计与交互体验优化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https://d.book118.com/628025143143006035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2024-09-15T00:04:16.710</cp:lastPrinted>
  <dcterms:created xsi:type="dcterms:W3CDTF">2024-09-14T16:04:16Z</dcterms:created>
  <dcterms:modified xsi:type="dcterms:W3CDTF">2024-09-14T16:04:18Z</dcterms:modified>
</cp:coreProperties>
</file>