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6EE106-5904-4F88-ADB5-5F5418ABA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DA07E4-9A2E-479F-B902-4E9F762C8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AEA5F5-0F03-4E2C-84CA-269941700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BBBEC5-1D51-417F-B415-4E8BD4866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A39AB1-CF69-4F23-BFE6-8A38F1F89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B3805F-C907-421D-BEDD-653C025FC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525A66-EAC2-42D6-B91D-E6F767171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1116F0-7A14-4D18-8BB5-78AEB4899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A41E1F-A8E9-48E4-ACF7-D74FB52D3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DA222D-5F7A-4874-B4D8-A02C21745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4F23BE-991D-4F25-B497-46BC2A57C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2603203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投资职业生涯规划书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Arial"/>
                <a:ea typeface="Arial"/>
                <a:cs typeface="Arial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投资目标设定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教育与培训计划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工作与投资选择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实施计划与时间表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资源与支持网络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投资职业生涯规划的挑战与应对策略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通过制定明确的职业目标，使个人在投资领域中获得更好的发展机会和更高的收入水平。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确定职业目标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提升职业技能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25" r="14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提高职业竞争力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通过职业生涯规划，不断提升个人在投资领域的专业技能和知识，以适应不断变化的市场环境。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通过合理的职业规划，提高个人在投资领域的竞争力，获得更好的职业机会和晋升空间。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提升职业发展空间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通过职业生涯规划，使个人在投资领域中获得更好的职业发展空间和机会。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实现职业理想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通过制定明确的职业规划，使个人能够逐步实现自己的职业理想和目标。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提高职业稳定性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通过合理的职业规划，使个人在投资领域中获得更好的职业稳定性和安全感。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投资职业生涯规划的重要性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自我评估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兴趣爱好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兴趣是职业发展的关键驱动力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热衷于阅读和获取新知识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持续学习是投资成功的基石，不断更新自己的知识和技能。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喜欢研究市场动态和投资趋势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对市场和投资有浓厚的兴趣，善于捕捉机会。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享受与他人交流和合作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良好的人际关系和团队协作能力有助于获取更多的投资机会和资源。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优势与特长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发挥自身优势，提升职业竞争力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具备扎实的金融知识和投资技能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经过系统的学习和实践，形成了自己的投资理念和方法。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良好的风险控制和资产配置能力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能够在风险和收益之间找到平衡，实现长期稳定的投资回报。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敏锐的市场洞察力和决策能力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能够快速应对市场变化，做出正确的投资决策。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454963" y="1569535"/>
            <a:ext cx="4219249" cy="4219248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明确价值观和目标，指引职业发展方向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价值观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诚实守信、稳健投资、长期价值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成为业内知名的投资专家，为投资者创造持续的价值增长。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价值观与目标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投资目标设定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短期目标是指在未来1-2年内希望实现的目标，通常这些目标是具体的、可衡量的、可达到的。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短期目标可以是增加储蓄、偿还债务、购买房产等。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制定短期目标有助于制定实现目标的计划和时间表，并确保投资决策与这些目标保持一致。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5417784">
            <a:off x="6197479" y="2448496"/>
            <a:ext cx="1568482" cy="1639538"/>
          </a:xfrm>
          <a:custGeom>
            <a:rect l="l" t="t" r="r" b="b"/>
            <a:pathLst>
              <a:path w="3790823" h="3962533">
                <a:moveTo>
                  <a:pt x="2850411" y="1980294"/>
                </a:moveTo>
                <a:cubicBezTo>
                  <a:pt x="2850411" y="1463429"/>
                  <a:pt x="2431409" y="1044427"/>
                  <a:pt x="1914544" y="1044427"/>
                </a:cubicBezTo>
                <a:cubicBezTo>
                  <a:pt x="1397679" y="1044427"/>
                  <a:pt x="978677" y="1463429"/>
                  <a:pt x="978677" y="1980294"/>
                </a:cubicBezTo>
                <a:cubicBezTo>
                  <a:pt x="978677" y="2497159"/>
                  <a:pt x="1397679" y="2916161"/>
                  <a:pt x="1914544" y="2916161"/>
                </a:cubicBezTo>
                <a:cubicBezTo>
                  <a:pt x="2431409" y="2916161"/>
                  <a:pt x="2850411" y="2497159"/>
                  <a:pt x="2850411" y="1980294"/>
                </a:cubicBezTo>
                <a:close/>
                <a:moveTo>
                  <a:pt x="3790824" y="1792726"/>
                </a:moveTo>
                <a:lnTo>
                  <a:pt x="3790824" y="2083454"/>
                </a:lnTo>
                <a:cubicBezTo>
                  <a:pt x="3790824" y="2158559"/>
                  <a:pt x="3729939" y="2219444"/>
                  <a:pt x="3654834" y="2219444"/>
                </a:cubicBezTo>
                <a:lnTo>
                  <a:pt x="3255083" y="2219444"/>
                </a:lnTo>
                <a:lnTo>
                  <a:pt x="3249665" y="2254949"/>
                </a:lnTo>
                <a:cubicBezTo>
                  <a:pt x="3204280" y="2476737"/>
                  <a:pt x="3105019" y="2678901"/>
                  <a:pt x="2966153" y="2847168"/>
                </a:cubicBezTo>
                <a:lnTo>
                  <a:pt x="2938885" y="2877170"/>
                </a:lnTo>
                <a:lnTo>
                  <a:pt x="3224970" y="3266562"/>
                </a:lnTo>
                <a:cubicBezTo>
                  <a:pt x="3247204" y="3296825"/>
                  <a:pt x="3255067" y="3333235"/>
                  <a:pt x="3249805" y="3367637"/>
                </a:cubicBezTo>
                <a:cubicBezTo>
                  <a:pt x="3244544" y="3402040"/>
                  <a:pt x="3226158" y="3434436"/>
                  <a:pt x="3195895" y="3456670"/>
                </a:cubicBezTo>
                <a:lnTo>
                  <a:pt x="2961603" y="3628803"/>
                </a:lnTo>
                <a:cubicBezTo>
                  <a:pt x="2901078" y="3673271"/>
                  <a:pt x="2815963" y="3660254"/>
                  <a:pt x="2771495" y="3599728"/>
                </a:cubicBezTo>
                <a:lnTo>
                  <a:pt x="2488779" y="3214923"/>
                </a:lnTo>
                <a:lnTo>
                  <a:pt x="2445010" y="3236007"/>
                </a:lnTo>
                <a:cubicBezTo>
                  <a:pt x="2322727" y="3287728"/>
                  <a:pt x="2191324" y="3322109"/>
                  <a:pt x="2053883" y="3336067"/>
                </a:cubicBezTo>
                <a:lnTo>
                  <a:pt x="2037562" y="3336891"/>
                </a:lnTo>
                <a:lnTo>
                  <a:pt x="2037562" y="3826543"/>
                </a:lnTo>
                <a:cubicBezTo>
                  <a:pt x="2037562" y="3901648"/>
                  <a:pt x="1976677" y="3962533"/>
                  <a:pt x="1901572" y="3962533"/>
                </a:cubicBezTo>
                <a:lnTo>
                  <a:pt x="1610844" y="3962533"/>
                </a:lnTo>
                <a:cubicBezTo>
                  <a:pt x="1535739" y="3962533"/>
                  <a:pt x="1474854" y="3901648"/>
                  <a:pt x="1474854" y="3826543"/>
                </a:cubicBezTo>
                <a:lnTo>
                  <a:pt x="1474854" y="3269232"/>
                </a:lnTo>
                <a:lnTo>
                  <a:pt x="1384078" y="3236007"/>
                </a:lnTo>
                <a:cubicBezTo>
                  <a:pt x="1261794" y="3184286"/>
                  <a:pt x="1148631" y="3115224"/>
                  <a:pt x="1047671" y="3031904"/>
                </a:cubicBezTo>
                <a:lnTo>
                  <a:pt x="997214" y="2986046"/>
                </a:lnTo>
                <a:lnTo>
                  <a:pt x="710082" y="3250899"/>
                </a:lnTo>
                <a:cubicBezTo>
                  <a:pt x="654876" y="3301821"/>
                  <a:pt x="568842" y="3298349"/>
                  <a:pt x="517920" y="3243143"/>
                </a:cubicBezTo>
                <a:lnTo>
                  <a:pt x="320802" y="3029444"/>
                </a:lnTo>
                <a:cubicBezTo>
                  <a:pt x="269879" y="2974238"/>
                  <a:pt x="273352" y="2888204"/>
                  <a:pt x="328558" y="2837282"/>
                </a:cubicBezTo>
                <a:lnTo>
                  <a:pt x="666127" y="2525905"/>
                </a:lnTo>
                <a:lnTo>
                  <a:pt x="658832" y="2510762"/>
                </a:lnTo>
                <a:cubicBezTo>
                  <a:pt x="624351" y="2429240"/>
                  <a:pt x="597577" y="2343664"/>
                  <a:pt x="579423" y="2254949"/>
                </a:cubicBezTo>
                <a:lnTo>
                  <a:pt x="574005" y="2219445"/>
                </a:lnTo>
                <a:lnTo>
                  <a:pt x="135990" y="2219445"/>
                </a:lnTo>
                <a:cubicBezTo>
                  <a:pt x="60885" y="2219445"/>
                  <a:pt x="0" y="2158560"/>
                  <a:pt x="0" y="2083455"/>
                </a:cubicBezTo>
                <a:lnTo>
                  <a:pt x="0" y="1792727"/>
                </a:lnTo>
                <a:cubicBezTo>
                  <a:pt x="0" y="1717622"/>
                  <a:pt x="60885" y="1656737"/>
                  <a:pt x="135990" y="1656737"/>
                </a:cubicBezTo>
                <a:lnTo>
                  <a:pt x="591998" y="1656737"/>
                </a:lnTo>
                <a:lnTo>
                  <a:pt x="613005" y="1575038"/>
                </a:lnTo>
                <a:cubicBezTo>
                  <a:pt x="652823" y="1447017"/>
                  <a:pt x="711010" y="1327089"/>
                  <a:pt x="784482" y="1218336"/>
                </a:cubicBezTo>
                <a:lnTo>
                  <a:pt x="848257" y="1133051"/>
                </a:lnTo>
                <a:lnTo>
                  <a:pt x="538492" y="735456"/>
                </a:lnTo>
                <a:cubicBezTo>
                  <a:pt x="492333" y="676210"/>
                  <a:pt x="502943" y="590761"/>
                  <a:pt x="562189" y="544603"/>
                </a:cubicBezTo>
                <a:lnTo>
                  <a:pt x="791529" y="365924"/>
                </a:lnTo>
                <a:cubicBezTo>
                  <a:pt x="850776" y="319765"/>
                  <a:pt x="936224" y="330375"/>
                  <a:pt x="982383" y="389621"/>
                </a:cubicBezTo>
                <a:lnTo>
                  <a:pt x="1281754" y="773875"/>
                </a:lnTo>
                <a:lnTo>
                  <a:pt x="1384078" y="724584"/>
                </a:lnTo>
                <a:lnTo>
                  <a:pt x="1474853" y="691359"/>
                </a:lnTo>
                <a:lnTo>
                  <a:pt x="1474853" y="135990"/>
                </a:lnTo>
                <a:cubicBezTo>
                  <a:pt x="1474853" y="60885"/>
                  <a:pt x="1535738" y="0"/>
                  <a:pt x="1610843" y="0"/>
                </a:cubicBezTo>
                <a:lnTo>
                  <a:pt x="1901571" y="0"/>
                </a:lnTo>
                <a:cubicBezTo>
                  <a:pt x="1976676" y="0"/>
                  <a:pt x="2037561" y="60885"/>
                  <a:pt x="2037561" y="135990"/>
                </a:cubicBezTo>
                <a:lnTo>
                  <a:pt x="2037561" y="623699"/>
                </a:lnTo>
                <a:lnTo>
                  <a:pt x="2053883" y="624523"/>
                </a:lnTo>
                <a:cubicBezTo>
                  <a:pt x="2191324" y="638481"/>
                  <a:pt x="2322727" y="672862"/>
                  <a:pt x="2445010" y="724584"/>
                </a:cubicBezTo>
                <a:lnTo>
                  <a:pt x="2559802" y="779881"/>
                </a:lnTo>
                <a:lnTo>
                  <a:pt x="2876923" y="455906"/>
                </a:lnTo>
                <a:cubicBezTo>
                  <a:pt x="2929460" y="402234"/>
                  <a:pt x="3015559" y="401314"/>
                  <a:pt x="3069231" y="453850"/>
                </a:cubicBezTo>
                <a:lnTo>
                  <a:pt x="3276993" y="657217"/>
                </a:lnTo>
                <a:cubicBezTo>
                  <a:pt x="3303829" y="683485"/>
                  <a:pt x="3317477" y="718144"/>
                  <a:pt x="3317849" y="752945"/>
                </a:cubicBezTo>
                <a:cubicBezTo>
                  <a:pt x="3318221" y="787746"/>
                  <a:pt x="3305317" y="822689"/>
                  <a:pt x="3279048" y="849525"/>
                </a:cubicBezTo>
                <a:lnTo>
                  <a:pt x="2989791" y="1145034"/>
                </a:lnTo>
                <a:lnTo>
                  <a:pt x="3044606" y="1218336"/>
                </a:lnTo>
                <a:cubicBezTo>
                  <a:pt x="3118078" y="1327089"/>
                  <a:pt x="3176264" y="1447017"/>
                  <a:pt x="3216083" y="1575038"/>
                </a:cubicBezTo>
                <a:lnTo>
                  <a:pt x="3237090" y="1656736"/>
                </a:lnTo>
                <a:lnTo>
                  <a:pt x="3654834" y="1656736"/>
                </a:lnTo>
                <a:cubicBezTo>
                  <a:pt x="3729939" y="1656736"/>
                  <a:pt x="3790824" y="1717621"/>
                  <a:pt x="3790824" y="179272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0817784">
            <a:off x="6791744" y="3078289"/>
            <a:ext cx="380048" cy="38004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6200000">
            <a:off x="7798918" y="1874806"/>
            <a:ext cx="3224117" cy="3370231"/>
          </a:xfrm>
          <a:custGeom>
            <a:rect l="l" t="t" r="r" b="b"/>
            <a:pathLst>
              <a:path w="3790823" h="3962533">
                <a:moveTo>
                  <a:pt x="2850411" y="1980294"/>
                </a:moveTo>
                <a:cubicBezTo>
                  <a:pt x="2850411" y="1463429"/>
                  <a:pt x="2431409" y="1044427"/>
                  <a:pt x="1914544" y="1044427"/>
                </a:cubicBezTo>
                <a:cubicBezTo>
                  <a:pt x="1397679" y="1044427"/>
                  <a:pt x="978677" y="1463429"/>
                  <a:pt x="978677" y="1980294"/>
                </a:cubicBezTo>
                <a:cubicBezTo>
                  <a:pt x="978677" y="2497159"/>
                  <a:pt x="1397679" y="2916161"/>
                  <a:pt x="1914544" y="2916161"/>
                </a:cubicBezTo>
                <a:cubicBezTo>
                  <a:pt x="2431409" y="2916161"/>
                  <a:pt x="2850411" y="2497159"/>
                  <a:pt x="2850411" y="1980294"/>
                </a:cubicBezTo>
                <a:close/>
                <a:moveTo>
                  <a:pt x="3790824" y="1792726"/>
                </a:moveTo>
                <a:lnTo>
                  <a:pt x="3790824" y="2083454"/>
                </a:lnTo>
                <a:cubicBezTo>
                  <a:pt x="3790824" y="2158559"/>
                  <a:pt x="3729939" y="2219444"/>
                  <a:pt x="3654834" y="2219444"/>
                </a:cubicBezTo>
                <a:lnTo>
                  <a:pt x="3255083" y="2219444"/>
                </a:lnTo>
                <a:lnTo>
                  <a:pt x="3249665" y="2254949"/>
                </a:lnTo>
                <a:cubicBezTo>
                  <a:pt x="3204280" y="2476737"/>
                  <a:pt x="3105019" y="2678901"/>
                  <a:pt x="2966153" y="2847168"/>
                </a:cubicBezTo>
                <a:lnTo>
                  <a:pt x="2938885" y="2877170"/>
                </a:lnTo>
                <a:lnTo>
                  <a:pt x="3224970" y="3266562"/>
                </a:lnTo>
                <a:cubicBezTo>
                  <a:pt x="3247204" y="3296825"/>
                  <a:pt x="3255067" y="3333235"/>
                  <a:pt x="3249805" y="3367637"/>
                </a:cubicBezTo>
                <a:cubicBezTo>
                  <a:pt x="3244544" y="3402040"/>
                  <a:pt x="3226158" y="3434436"/>
                  <a:pt x="3195895" y="3456670"/>
                </a:cubicBezTo>
                <a:lnTo>
                  <a:pt x="2961603" y="3628803"/>
                </a:lnTo>
                <a:cubicBezTo>
                  <a:pt x="2901078" y="3673271"/>
                  <a:pt x="2815963" y="3660254"/>
                  <a:pt x="2771495" y="3599728"/>
                </a:cubicBezTo>
                <a:lnTo>
                  <a:pt x="2488779" y="3214923"/>
                </a:lnTo>
                <a:lnTo>
                  <a:pt x="2445010" y="3236007"/>
                </a:lnTo>
                <a:cubicBezTo>
                  <a:pt x="2322727" y="3287728"/>
                  <a:pt x="2191324" y="3322109"/>
                  <a:pt x="2053883" y="3336067"/>
                </a:cubicBezTo>
                <a:lnTo>
                  <a:pt x="2037562" y="3336891"/>
                </a:lnTo>
                <a:lnTo>
                  <a:pt x="2037562" y="3826543"/>
                </a:lnTo>
                <a:cubicBezTo>
                  <a:pt x="2037562" y="3901648"/>
                  <a:pt x="1976677" y="3962533"/>
                  <a:pt x="1901572" y="3962533"/>
                </a:cubicBezTo>
                <a:lnTo>
                  <a:pt x="1610844" y="3962533"/>
                </a:lnTo>
                <a:cubicBezTo>
                  <a:pt x="1535739" y="3962533"/>
                  <a:pt x="1474854" y="3901648"/>
                  <a:pt x="1474854" y="3826543"/>
                </a:cubicBezTo>
                <a:lnTo>
                  <a:pt x="1474854" y="3269232"/>
                </a:lnTo>
                <a:lnTo>
                  <a:pt x="1384078" y="3236007"/>
                </a:lnTo>
                <a:cubicBezTo>
                  <a:pt x="1261794" y="3184286"/>
                  <a:pt x="1148631" y="3115224"/>
                  <a:pt x="1047671" y="3031904"/>
                </a:cubicBezTo>
                <a:lnTo>
                  <a:pt x="997214" y="2986046"/>
                </a:lnTo>
                <a:lnTo>
                  <a:pt x="710082" y="3250899"/>
                </a:lnTo>
                <a:cubicBezTo>
                  <a:pt x="654876" y="3301821"/>
                  <a:pt x="568842" y="3298349"/>
                  <a:pt x="517920" y="3243143"/>
                </a:cubicBezTo>
                <a:lnTo>
                  <a:pt x="320802" y="3029444"/>
                </a:lnTo>
                <a:cubicBezTo>
                  <a:pt x="269879" y="2974238"/>
                  <a:pt x="273352" y="2888204"/>
                  <a:pt x="328558" y="2837282"/>
                </a:cubicBezTo>
                <a:lnTo>
                  <a:pt x="666127" y="2525905"/>
                </a:lnTo>
                <a:lnTo>
                  <a:pt x="658832" y="2510762"/>
                </a:lnTo>
                <a:cubicBezTo>
                  <a:pt x="624351" y="2429240"/>
                  <a:pt x="597577" y="2343664"/>
                  <a:pt x="579423" y="2254949"/>
                </a:cubicBezTo>
                <a:lnTo>
                  <a:pt x="574005" y="2219445"/>
                </a:lnTo>
                <a:lnTo>
                  <a:pt x="135990" y="2219445"/>
                </a:lnTo>
                <a:cubicBezTo>
                  <a:pt x="60885" y="2219445"/>
                  <a:pt x="0" y="2158560"/>
                  <a:pt x="0" y="2083455"/>
                </a:cubicBezTo>
                <a:lnTo>
                  <a:pt x="0" y="1792727"/>
                </a:lnTo>
                <a:cubicBezTo>
                  <a:pt x="0" y="1717622"/>
                  <a:pt x="60885" y="1656737"/>
                  <a:pt x="135990" y="1656737"/>
                </a:cubicBezTo>
                <a:lnTo>
                  <a:pt x="591998" y="1656737"/>
                </a:lnTo>
                <a:lnTo>
                  <a:pt x="613005" y="1575038"/>
                </a:lnTo>
                <a:cubicBezTo>
                  <a:pt x="652823" y="1447017"/>
                  <a:pt x="711010" y="1327089"/>
                  <a:pt x="784482" y="1218336"/>
                </a:cubicBezTo>
                <a:lnTo>
                  <a:pt x="848257" y="1133051"/>
                </a:lnTo>
                <a:lnTo>
                  <a:pt x="538492" y="735456"/>
                </a:lnTo>
                <a:cubicBezTo>
                  <a:pt x="492333" y="676210"/>
                  <a:pt x="502943" y="590761"/>
                  <a:pt x="562189" y="544603"/>
                </a:cubicBezTo>
                <a:lnTo>
                  <a:pt x="791529" y="365924"/>
                </a:lnTo>
                <a:cubicBezTo>
                  <a:pt x="850776" y="319765"/>
                  <a:pt x="936224" y="330375"/>
                  <a:pt x="982383" y="389621"/>
                </a:cubicBezTo>
                <a:lnTo>
                  <a:pt x="1281754" y="773875"/>
                </a:lnTo>
                <a:lnTo>
                  <a:pt x="1384078" y="724584"/>
                </a:lnTo>
                <a:lnTo>
                  <a:pt x="1474853" y="691359"/>
                </a:lnTo>
                <a:lnTo>
                  <a:pt x="1474853" y="135990"/>
                </a:lnTo>
                <a:cubicBezTo>
                  <a:pt x="1474853" y="60885"/>
                  <a:pt x="1535738" y="0"/>
                  <a:pt x="1610843" y="0"/>
                </a:cubicBezTo>
                <a:lnTo>
                  <a:pt x="1901571" y="0"/>
                </a:lnTo>
                <a:cubicBezTo>
                  <a:pt x="1976676" y="0"/>
                  <a:pt x="2037561" y="60885"/>
                  <a:pt x="2037561" y="135990"/>
                </a:cubicBezTo>
                <a:lnTo>
                  <a:pt x="2037561" y="623699"/>
                </a:lnTo>
                <a:lnTo>
                  <a:pt x="2053883" y="624523"/>
                </a:lnTo>
                <a:cubicBezTo>
                  <a:pt x="2191324" y="638481"/>
                  <a:pt x="2322727" y="672862"/>
                  <a:pt x="2445010" y="724584"/>
                </a:cubicBezTo>
                <a:lnTo>
                  <a:pt x="2559802" y="779881"/>
                </a:lnTo>
                <a:lnTo>
                  <a:pt x="2876923" y="455906"/>
                </a:lnTo>
                <a:cubicBezTo>
                  <a:pt x="2929460" y="402234"/>
                  <a:pt x="3015559" y="401314"/>
                  <a:pt x="3069231" y="453850"/>
                </a:cubicBezTo>
                <a:lnTo>
                  <a:pt x="3276993" y="657217"/>
                </a:lnTo>
                <a:cubicBezTo>
                  <a:pt x="3303829" y="683485"/>
                  <a:pt x="3317477" y="718144"/>
                  <a:pt x="3317849" y="752945"/>
                </a:cubicBezTo>
                <a:cubicBezTo>
                  <a:pt x="3318221" y="787746"/>
                  <a:pt x="3305317" y="822689"/>
                  <a:pt x="3279048" y="849525"/>
                </a:cubicBezTo>
                <a:lnTo>
                  <a:pt x="2989791" y="1145034"/>
                </a:lnTo>
                <a:lnTo>
                  <a:pt x="3044606" y="1218336"/>
                </a:lnTo>
                <a:cubicBezTo>
                  <a:pt x="3118078" y="1327089"/>
                  <a:pt x="3176264" y="1447017"/>
                  <a:pt x="3216083" y="1575038"/>
                </a:cubicBezTo>
                <a:lnTo>
                  <a:pt x="3237090" y="1656736"/>
                </a:lnTo>
                <a:lnTo>
                  <a:pt x="3654834" y="1656736"/>
                </a:lnTo>
                <a:cubicBezTo>
                  <a:pt x="3729939" y="1656736"/>
                  <a:pt x="3790824" y="1717621"/>
                  <a:pt x="3790824" y="179272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0817784">
            <a:off x="9070791" y="3201543"/>
            <a:ext cx="680371" cy="68037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6200000">
            <a:off x="6979101" y="4077938"/>
            <a:ext cx="977456" cy="1021747"/>
          </a:xfrm>
          <a:custGeom>
            <a:rect l="l" t="t" r="r" b="b"/>
            <a:pathLst>
              <a:path w="3790823" h="3962533">
                <a:moveTo>
                  <a:pt x="2850411" y="1980294"/>
                </a:moveTo>
                <a:cubicBezTo>
                  <a:pt x="2850411" y="1463429"/>
                  <a:pt x="2431409" y="1044427"/>
                  <a:pt x="1914544" y="1044427"/>
                </a:cubicBezTo>
                <a:cubicBezTo>
                  <a:pt x="1397679" y="1044427"/>
                  <a:pt x="978677" y="1463429"/>
                  <a:pt x="978677" y="1980294"/>
                </a:cubicBezTo>
                <a:cubicBezTo>
                  <a:pt x="978677" y="2497159"/>
                  <a:pt x="1397679" y="2916161"/>
                  <a:pt x="1914544" y="2916161"/>
                </a:cubicBezTo>
                <a:cubicBezTo>
                  <a:pt x="2431409" y="2916161"/>
                  <a:pt x="2850411" y="2497159"/>
                  <a:pt x="2850411" y="1980294"/>
                </a:cubicBezTo>
                <a:close/>
                <a:moveTo>
                  <a:pt x="3790824" y="1792726"/>
                </a:moveTo>
                <a:lnTo>
                  <a:pt x="3790824" y="2083454"/>
                </a:lnTo>
                <a:cubicBezTo>
                  <a:pt x="3790824" y="2158559"/>
                  <a:pt x="3729939" y="2219444"/>
                  <a:pt x="3654834" y="2219444"/>
                </a:cubicBezTo>
                <a:lnTo>
                  <a:pt x="3255083" y="2219444"/>
                </a:lnTo>
                <a:lnTo>
                  <a:pt x="3249665" y="2254949"/>
                </a:lnTo>
                <a:cubicBezTo>
                  <a:pt x="3204280" y="2476737"/>
                  <a:pt x="3105019" y="2678901"/>
                  <a:pt x="2966153" y="2847168"/>
                </a:cubicBezTo>
                <a:lnTo>
                  <a:pt x="2938885" y="2877170"/>
                </a:lnTo>
                <a:lnTo>
                  <a:pt x="3224970" y="3266562"/>
                </a:lnTo>
                <a:cubicBezTo>
                  <a:pt x="3247204" y="3296825"/>
                  <a:pt x="3255067" y="3333235"/>
                  <a:pt x="3249805" y="3367637"/>
                </a:cubicBezTo>
                <a:cubicBezTo>
                  <a:pt x="3244544" y="3402040"/>
                  <a:pt x="3226158" y="3434436"/>
                  <a:pt x="3195895" y="3456670"/>
                </a:cubicBezTo>
                <a:lnTo>
                  <a:pt x="2961603" y="3628803"/>
                </a:lnTo>
                <a:cubicBezTo>
                  <a:pt x="2901078" y="3673271"/>
                  <a:pt x="2815963" y="3660254"/>
                  <a:pt x="2771495" y="3599728"/>
                </a:cubicBezTo>
                <a:lnTo>
                  <a:pt x="2488779" y="3214923"/>
                </a:lnTo>
                <a:lnTo>
                  <a:pt x="2445010" y="3236007"/>
                </a:lnTo>
                <a:cubicBezTo>
                  <a:pt x="2322727" y="3287728"/>
                  <a:pt x="2191324" y="3322109"/>
                  <a:pt x="2053883" y="3336067"/>
                </a:cubicBezTo>
                <a:lnTo>
                  <a:pt x="2037562" y="3336891"/>
                </a:lnTo>
                <a:lnTo>
                  <a:pt x="2037562" y="3826543"/>
                </a:lnTo>
                <a:cubicBezTo>
                  <a:pt x="2037562" y="3901648"/>
                  <a:pt x="1976677" y="3962533"/>
                  <a:pt x="1901572" y="3962533"/>
                </a:cubicBezTo>
                <a:lnTo>
                  <a:pt x="1610844" y="3962533"/>
                </a:lnTo>
                <a:cubicBezTo>
                  <a:pt x="1535739" y="3962533"/>
                  <a:pt x="1474854" y="3901648"/>
                  <a:pt x="1474854" y="3826543"/>
                </a:cubicBezTo>
                <a:lnTo>
                  <a:pt x="1474854" y="3269232"/>
                </a:lnTo>
                <a:lnTo>
                  <a:pt x="1384078" y="3236007"/>
                </a:lnTo>
                <a:cubicBezTo>
                  <a:pt x="1261794" y="3184286"/>
                  <a:pt x="1148631" y="3115224"/>
                  <a:pt x="1047671" y="3031904"/>
                </a:cubicBezTo>
                <a:lnTo>
                  <a:pt x="997214" y="2986046"/>
                </a:lnTo>
                <a:lnTo>
                  <a:pt x="710082" y="3250899"/>
                </a:lnTo>
                <a:cubicBezTo>
                  <a:pt x="654876" y="3301821"/>
                  <a:pt x="568842" y="3298349"/>
                  <a:pt x="517920" y="3243143"/>
                </a:cubicBezTo>
                <a:lnTo>
                  <a:pt x="320802" y="3029444"/>
                </a:lnTo>
                <a:cubicBezTo>
                  <a:pt x="269879" y="2974238"/>
                  <a:pt x="273352" y="2888204"/>
                  <a:pt x="328558" y="2837282"/>
                </a:cubicBezTo>
                <a:lnTo>
                  <a:pt x="666127" y="2525905"/>
                </a:lnTo>
                <a:lnTo>
                  <a:pt x="658832" y="2510762"/>
                </a:lnTo>
                <a:cubicBezTo>
                  <a:pt x="624351" y="2429240"/>
                  <a:pt x="597577" y="2343664"/>
                  <a:pt x="579423" y="2254949"/>
                </a:cubicBezTo>
                <a:lnTo>
                  <a:pt x="574005" y="2219445"/>
                </a:lnTo>
                <a:lnTo>
                  <a:pt x="135990" y="2219445"/>
                </a:lnTo>
                <a:cubicBezTo>
                  <a:pt x="60885" y="2219445"/>
                  <a:pt x="0" y="2158560"/>
                  <a:pt x="0" y="2083455"/>
                </a:cubicBezTo>
                <a:lnTo>
                  <a:pt x="0" y="1792727"/>
                </a:lnTo>
                <a:cubicBezTo>
                  <a:pt x="0" y="1717622"/>
                  <a:pt x="60885" y="1656737"/>
                  <a:pt x="135990" y="1656737"/>
                </a:cubicBezTo>
                <a:lnTo>
                  <a:pt x="591998" y="1656737"/>
                </a:lnTo>
                <a:lnTo>
                  <a:pt x="613005" y="1575038"/>
                </a:lnTo>
                <a:cubicBezTo>
                  <a:pt x="652823" y="1447017"/>
                  <a:pt x="711010" y="1327089"/>
                  <a:pt x="784482" y="1218336"/>
                </a:cubicBezTo>
                <a:lnTo>
                  <a:pt x="848257" y="1133051"/>
                </a:lnTo>
                <a:lnTo>
                  <a:pt x="538492" y="735456"/>
                </a:lnTo>
                <a:cubicBezTo>
                  <a:pt x="492333" y="676210"/>
                  <a:pt x="502943" y="590761"/>
                  <a:pt x="562189" y="544603"/>
                </a:cubicBezTo>
                <a:lnTo>
                  <a:pt x="791529" y="365924"/>
                </a:lnTo>
                <a:cubicBezTo>
                  <a:pt x="850776" y="319765"/>
                  <a:pt x="936224" y="330375"/>
                  <a:pt x="982383" y="389621"/>
                </a:cubicBezTo>
                <a:lnTo>
                  <a:pt x="1281754" y="773875"/>
                </a:lnTo>
                <a:lnTo>
                  <a:pt x="1384078" y="724584"/>
                </a:lnTo>
                <a:lnTo>
                  <a:pt x="1474853" y="691359"/>
                </a:lnTo>
                <a:lnTo>
                  <a:pt x="1474853" y="135990"/>
                </a:lnTo>
                <a:cubicBezTo>
                  <a:pt x="1474853" y="60885"/>
                  <a:pt x="1535738" y="0"/>
                  <a:pt x="1610843" y="0"/>
                </a:cubicBezTo>
                <a:lnTo>
                  <a:pt x="1901571" y="0"/>
                </a:lnTo>
                <a:cubicBezTo>
                  <a:pt x="1976676" y="0"/>
                  <a:pt x="2037561" y="60885"/>
                  <a:pt x="2037561" y="135990"/>
                </a:cubicBezTo>
                <a:lnTo>
                  <a:pt x="2037561" y="623699"/>
                </a:lnTo>
                <a:lnTo>
                  <a:pt x="2053883" y="624523"/>
                </a:lnTo>
                <a:cubicBezTo>
                  <a:pt x="2191324" y="638481"/>
                  <a:pt x="2322727" y="672862"/>
                  <a:pt x="2445010" y="724584"/>
                </a:cubicBezTo>
                <a:lnTo>
                  <a:pt x="2559802" y="779881"/>
                </a:lnTo>
                <a:lnTo>
                  <a:pt x="2876923" y="455906"/>
                </a:lnTo>
                <a:cubicBezTo>
                  <a:pt x="2929460" y="402234"/>
                  <a:pt x="3015559" y="401314"/>
                  <a:pt x="3069231" y="453850"/>
                </a:cubicBezTo>
                <a:lnTo>
                  <a:pt x="3276993" y="657217"/>
                </a:lnTo>
                <a:cubicBezTo>
                  <a:pt x="3303829" y="683485"/>
                  <a:pt x="3317477" y="718144"/>
                  <a:pt x="3317849" y="752945"/>
                </a:cubicBezTo>
                <a:cubicBezTo>
                  <a:pt x="3318221" y="787746"/>
                  <a:pt x="3305317" y="822689"/>
                  <a:pt x="3279048" y="849525"/>
                </a:cubicBezTo>
                <a:lnTo>
                  <a:pt x="2989791" y="1145034"/>
                </a:lnTo>
                <a:lnTo>
                  <a:pt x="3044606" y="1218336"/>
                </a:lnTo>
                <a:cubicBezTo>
                  <a:pt x="3118078" y="1327089"/>
                  <a:pt x="3176264" y="1447017"/>
                  <a:pt x="3216083" y="1575038"/>
                </a:cubicBezTo>
                <a:lnTo>
                  <a:pt x="3237090" y="1656736"/>
                </a:lnTo>
                <a:lnTo>
                  <a:pt x="3654834" y="1656736"/>
                </a:lnTo>
                <a:cubicBezTo>
                  <a:pt x="3729939" y="1656736"/>
                  <a:pt x="3790824" y="1717621"/>
                  <a:pt x="3790824" y="1792726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349433" y="4470368"/>
            <a:ext cx="236887" cy="23688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1" name="TextBox 31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中期目标是指在未来3-5年内希望实现的目标，这些目标通常比短期目标更加宏大和抽象。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4" name="TextBox 34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中期目标可以是增加收入、提升职业技能、购买第二套房产等。</a:t>
            </a:r>
          </a:p>
        </p:txBody>
      </p:sp>
      <p:sp>
        <p:nvSpPr>
          <p:cNvPr id="35" name="AutoShape 35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37" name="TextBox 37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制定中期目标有助于制定实现目标的策略和行动计划，并确保投资决策与这些目标保持一致。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长期目标是指在未来5-10年内希望实现的目标，这些目标通常更加长远和具有挑战性。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长期目标可以是实现财务自由、退休规划、子女教育基金等。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制定长期目标有助于制定实现目标的战略和行动计划，并确保投资决策与这些目标保持一致。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教育与培训计划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当前教育背景与技能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3698767" y="1450300"/>
            <a:ext cx="3702933" cy="91402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大学本科学历，主修金融学或经济学专业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550182" y="2644255"/>
            <a:ext cx="3702933" cy="91402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掌握基础金融市场知识，熟悉股票、债券、基金等投资工具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5655481" y="3874265"/>
            <a:ext cx="3702933" cy="91402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具备一定的财务分析能力，能够进行简单的公司财务报表分析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01648" y="5012009"/>
            <a:ext cx="3702933" cy="91402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拥有基本的投资理念和风险意识，了解投资策略和资产配置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学习投资心理学，增强心理素质和风险承受能力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深入学习宏观经济和市场分析方法，提高市场判断能力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参加实战投资培训，积累实际操作经验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参加财务规划师或理财规划师认证培训，提升专业水平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3571" b="3571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062" b="2062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062" b="2062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培训需求与计划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6" name="AutoShape 6"/>
          <p:cNvSpPr/>
          <p:nvPr/>
        </p:nvSpPr>
        <p:spPr>
          <a:xfrm>
            <a:off x="2734342" y="1420368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734342" y="4030980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398288" y="1431608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8288" y="4042220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在职学习与进修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2100892" y="2655329"/>
            <a:ext cx="2309220" cy="118904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定期阅读金融投资类书籍和行业报告，跟踪最新动态和趋势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2100892" y="5218283"/>
            <a:ext cx="2309220" cy="118904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争取参加海外考察或进修机会，学习国际先进的投资理念和方法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764838" y="2655329"/>
            <a:ext cx="2309220" cy="118904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参加行业内的研讨会、论坛或交流活动，拓展人脉和资源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764838" y="5218283"/>
            <a:ext cx="2309220" cy="118904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结合实际工作，不断总结经验和教训，提升自己的投资能力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https://d.book118.com/628026032035006035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2024-09-13T23:49:21.632</cp:lastPrinted>
  <dcterms:created xsi:type="dcterms:W3CDTF">2024-09-13T15:49:21Z</dcterms:created>
  <dcterms:modified xsi:type="dcterms:W3CDTF">2024-09-13T15:49:23Z</dcterms:modified>
</cp:coreProperties>
</file>