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61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79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BB018-7F63-456B-80A0-03453F6E7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5E7EB-3F4D-4673-B22B-04F6B9682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E2973-ABD2-4CFB-BA43-DA70791E9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910EE-1845-4B81-A2FC-FB2E9EDF5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F8EFAB-FF41-4E4C-9C10-55BF91620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5A8CC-2796-48BB-911D-7F95FF245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44C200-7635-4532-97B2-4D39369A8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78D02-01BD-4566-9635-7ED360BDE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961B3-99AE-4E6E-8CC6-FE578FA72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F8FED-8327-4E42-B22C-68E0845DC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A4190-1F8D-492B-B5F3-CC486108A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6132" r:id="rId2"/>
    <p:sldLayoutId id="2147516133" r:id="rId3"/>
    <p:sldLayoutId id="2147516134" r:id="rId4"/>
    <p:sldLayoutId id="2147516135" r:id="rId5"/>
    <p:sldLayoutId id="2147516136" r:id="rId6"/>
    <p:sldLayoutId id="2147516137" r:id="rId7"/>
    <p:sldLayoutId id="2147516138" r:id="rId8"/>
    <p:sldLayoutId id="2147516139" r:id="rId9"/>
    <p:sldLayoutId id="2147516140" r:id="rId10"/>
    <p:sldLayoutId id="214751614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7.xml" /><Relationship Id="rId11" Type="http://schemas.openxmlformats.org/officeDocument/2006/relationships/tags" Target="../tags/tag748.xml" /><Relationship Id="rId12" Type="http://schemas.openxmlformats.org/officeDocument/2006/relationships/tags" Target="../tags/tag749.xml" /><Relationship Id="rId13" Type="http://schemas.openxmlformats.org/officeDocument/2006/relationships/tags" Target="../tags/tag750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tags" Target="../tags/tag743.xml" /><Relationship Id="rId7" Type="http://schemas.openxmlformats.org/officeDocument/2006/relationships/tags" Target="../tags/tag744.xml" /><Relationship Id="rId8" Type="http://schemas.openxmlformats.org/officeDocument/2006/relationships/tags" Target="../tags/tag745.xml" /><Relationship Id="rId9" Type="http://schemas.openxmlformats.org/officeDocument/2006/relationships/tags" Target="../tags/tag7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9.xml" /><Relationship Id="rId11" Type="http://schemas.openxmlformats.org/officeDocument/2006/relationships/tags" Target="../tags/tag760.xml" /><Relationship Id="rId12" Type="http://schemas.openxmlformats.org/officeDocument/2006/relationships/tags" Target="../tags/tag761.xml" /><Relationship Id="rId13" Type="http://schemas.openxmlformats.org/officeDocument/2006/relationships/tags" Target="../tags/tag762.xml" /><Relationship Id="rId2" Type="http://schemas.openxmlformats.org/officeDocument/2006/relationships/tags" Target="../tags/tag751.xml" /><Relationship Id="rId3" Type="http://schemas.openxmlformats.org/officeDocument/2006/relationships/tags" Target="../tags/tag752.xml" /><Relationship Id="rId4" Type="http://schemas.openxmlformats.org/officeDocument/2006/relationships/tags" Target="../tags/tag753.xml" /><Relationship Id="rId5" Type="http://schemas.openxmlformats.org/officeDocument/2006/relationships/tags" Target="../tags/tag754.xml" /><Relationship Id="rId6" Type="http://schemas.openxmlformats.org/officeDocument/2006/relationships/tags" Target="../tags/tag755.xml" /><Relationship Id="rId7" Type="http://schemas.openxmlformats.org/officeDocument/2006/relationships/tags" Target="../tags/tag756.xml" /><Relationship Id="rId8" Type="http://schemas.openxmlformats.org/officeDocument/2006/relationships/tags" Target="../tags/tag757.xml" /><Relationship Id="rId9" Type="http://schemas.openxmlformats.org/officeDocument/2006/relationships/tags" Target="../tags/tag7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3.xml" /><Relationship Id="rId3" Type="http://schemas.openxmlformats.org/officeDocument/2006/relationships/tags" Target="../tags/tag764.xml" /><Relationship Id="rId4" Type="http://schemas.openxmlformats.org/officeDocument/2006/relationships/tags" Target="../tags/tag7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4.xml" /><Relationship Id="rId11" Type="http://schemas.openxmlformats.org/officeDocument/2006/relationships/tags" Target="../tags/tag775.xml" /><Relationship Id="rId12" Type="http://schemas.openxmlformats.org/officeDocument/2006/relationships/tags" Target="../tags/tag776.xml" /><Relationship Id="rId13" Type="http://schemas.openxmlformats.org/officeDocument/2006/relationships/tags" Target="../tags/tag777.xml" /><Relationship Id="rId2" Type="http://schemas.openxmlformats.org/officeDocument/2006/relationships/tags" Target="../tags/tag766.xml" /><Relationship Id="rId3" Type="http://schemas.openxmlformats.org/officeDocument/2006/relationships/tags" Target="../tags/tag767.xml" /><Relationship Id="rId4" Type="http://schemas.openxmlformats.org/officeDocument/2006/relationships/tags" Target="../tags/tag768.xml" /><Relationship Id="rId5" Type="http://schemas.openxmlformats.org/officeDocument/2006/relationships/tags" Target="../tags/tag769.xml" /><Relationship Id="rId6" Type="http://schemas.openxmlformats.org/officeDocument/2006/relationships/tags" Target="../tags/tag770.xml" /><Relationship Id="rId7" Type="http://schemas.openxmlformats.org/officeDocument/2006/relationships/tags" Target="../tags/tag771.xml" /><Relationship Id="rId8" Type="http://schemas.openxmlformats.org/officeDocument/2006/relationships/tags" Target="../tags/tag772.xml" /><Relationship Id="rId9" Type="http://schemas.openxmlformats.org/officeDocument/2006/relationships/tags" Target="../tags/tag7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Relationship Id="rId5" Type="http://schemas.openxmlformats.org/officeDocument/2006/relationships/tags" Target="../tags/tag7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0.xml" /><Relationship Id="rId11" Type="http://schemas.openxmlformats.org/officeDocument/2006/relationships/tags" Target="../tags/tag791.xml" /><Relationship Id="rId12" Type="http://schemas.openxmlformats.org/officeDocument/2006/relationships/tags" Target="../tags/tag792.xml" /><Relationship Id="rId13" Type="http://schemas.openxmlformats.org/officeDocument/2006/relationships/tags" Target="../tags/tag793.xml" /><Relationship Id="rId2" Type="http://schemas.openxmlformats.org/officeDocument/2006/relationships/tags" Target="../tags/tag782.xml" /><Relationship Id="rId3" Type="http://schemas.openxmlformats.org/officeDocument/2006/relationships/tags" Target="../tags/tag783.xml" /><Relationship Id="rId4" Type="http://schemas.openxmlformats.org/officeDocument/2006/relationships/tags" Target="../tags/tag784.xml" /><Relationship Id="rId5" Type="http://schemas.openxmlformats.org/officeDocument/2006/relationships/tags" Target="../tags/tag785.xml" /><Relationship Id="rId6" Type="http://schemas.openxmlformats.org/officeDocument/2006/relationships/tags" Target="../tags/tag786.xml" /><Relationship Id="rId7" Type="http://schemas.openxmlformats.org/officeDocument/2006/relationships/tags" Target="../tags/tag787.xml" /><Relationship Id="rId8" Type="http://schemas.openxmlformats.org/officeDocument/2006/relationships/tags" Target="../tags/tag788.xml" /><Relationship Id="rId9" Type="http://schemas.openxmlformats.org/officeDocument/2006/relationships/tags" Target="../tags/tag7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4.xml" /><Relationship Id="rId3" Type="http://schemas.openxmlformats.org/officeDocument/2006/relationships/tags" Target="../tags/tag795.xml" /><Relationship Id="rId4" Type="http://schemas.openxmlformats.org/officeDocument/2006/relationships/tags" Target="../tags/tag7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605103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闻一多：现代中国文艺批评的开创者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闻一多的生平与背景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闻一多的文艺批评理论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闻一多的诗歌创作与成就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闻一多在现代文学史上的地位与影响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闻一多的学术遗产与传承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闻一多的生平与背景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闻一多的出生与成长</a:t>
            </a:r>
            <a:endParaRPr lang="zh-CN" altLang="en-US"/>
          </a:p>
        </p:txBody>
      </p:sp>
      <p:sp>
        <p:nvSpPr>
          <p:cNvPr id="105100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1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1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2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家庭背景：父亲为当地名医，母亲乡绅世家，从小受过严格的上等教育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童年经历：在母亲的教育下学习文化知识，从小展现出对文学和艺术的浓厚兴趣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出生时间：1899年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出生地点：湖北省浠水县巴河镇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学术背景与教育经历</a:t>
            </a:r>
            <a:endParaRPr lang="zh-CN" altLang="en-US"/>
          </a:p>
        </p:txBody>
      </p:sp>
      <p:sp>
        <p:nvSpPr>
          <p:cNvPr id="10513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闻一多在美国芝加哥美术学院学习绘画和雕塑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受到中国传统文化的熏陶，对古典文学和诗词有深入研究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回国后任教于清华大学，从事文学批评和学术研究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在西南联大时期，与朱自清、冯友兰等学者共同致力于学术研究与教育事业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闻一多的思想形成</a:t>
            </a:r>
            <a:endParaRPr lang="zh-CN" altLang="en-US"/>
          </a:p>
        </p:txBody>
      </p:sp>
      <p:sp>
        <p:nvSpPr>
          <p:cNvPr id="105162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受到家庭和传统文化的影响，闻一多形成了深厚的中国传统文化底蕴。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在美国留学期间，他接触到了西方文化，对其思想产生了深远的影响。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闻一多关注社会现实，对当时中国的社会问题有着深刻的认识和思考。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他的思想形成过程中，还受到了其他文化因素的影响，如印度文化等。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3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闻一多的文艺批评理论</a:t>
            </a:r>
            <a:endParaRPr lang="zh-CN" altLang="en-US"/>
          </a:p>
        </p:txBody>
      </p:sp>
      <p:sp>
        <p:nvSpPr>
          <p:cNvPr id="105193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9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闻一多的文艺批评思想</a:t>
            </a:r>
            <a:endParaRPr lang="zh-CN" altLang="en-US"/>
          </a:p>
        </p:txBody>
      </p:sp>
      <p:sp>
        <p:nvSpPr>
          <p:cNvPr id="105239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3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0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1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重视文学的民族性，提倡"民族形式"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1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强调文学的真实性，反对"伪文艺"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强调文学的社会责任感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1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提倡"三美"：音乐美、绘画美、建筑美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闻一多的文学批评方法</a:t>
            </a:r>
            <a:endParaRPr lang="zh-CN" altLang="en-US"/>
          </a:p>
        </p:txBody>
      </p:sp>
      <p:sp>
        <p:nvSpPr>
          <p:cNvPr id="105270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重视文本细读：闻一多注重对文学作品进行深入细致的阅读和分析，挖掘其内在的意义和价值。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强调情感体验：他认为文学批评应该以情感体验为基础，通过情感共鸣来理解作品。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提倡比较研究：闻一多善于运用比较研究的方法，将不同文学作品进行对比分析，探究其异同点。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关注文化背景：闻一多注重将文学作品置于其特定的文化背景中进行考察，探究文化因素对文学创作的影响。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闻一多对现代文学的影响</a:t>
            </a:r>
            <a:endParaRPr lang="zh-CN" altLang="en-US"/>
          </a:p>
        </p:txBody>
      </p:sp>
      <p:sp>
        <p:nvSpPr>
          <p:cNvPr id="10529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闻一多提出"三美"主张，即音乐美、绘画美和建筑美，对现代文学形式的发展产生了深远影响。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闻一多强调文学的社会责任感，呼吁作家关注社会问题，推动了现代文学的社会意识。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闻一多重视民族文化的挖掘和传承，他的作品充满了对传统文化的敬意和思考，为现代文学注入了民族性的元素。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闻一多作为诗人、学者和批评家，他的文艺批评理论不仅影响了同时代的作家，也对后世的文学创作和批评产生了深远的影响。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0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闻一多的诗歌创作与成就</a:t>
            </a:r>
            <a:endParaRPr lang="zh-CN" altLang="en-US"/>
          </a:p>
        </p:txBody>
      </p:sp>
      <p:sp>
        <p:nvSpPr>
          <p:cNvPr id="105330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https://d.book118.com/628026051032006023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6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9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闻一多：现代中国文艺批评的开创者</vt:lpstr>
      <vt:lpstr>目录</vt:lpstr>
      <vt:lpstr>闻一多的生平与背景</vt:lpstr>
      <vt:lpstr>闻一多的出生与成长</vt:lpstr>
      <vt:lpstr>学术背景与教育经历</vt:lpstr>
      <vt:lpstr>闻一多的思想形成</vt:lpstr>
      <vt:lpstr>闻一多的文艺批评理论</vt:lpstr>
      <vt:lpstr>闻一多的文艺批评思想</vt:lpstr>
      <vt:lpstr>闻一多的文学批评方法</vt:lpstr>
      <vt:lpstr>闻一多对现代文学的影响</vt:lpstr>
      <vt:lpstr>闻一多的诗歌创作与成就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2024-08-29T15:20:00.963</cp:lastPrinted>
  <dcterms:created xsi:type="dcterms:W3CDTF">2024-08-29T07:20:00Z</dcterms:created>
  <dcterms:modified xsi:type="dcterms:W3CDTF">2024-08-29T07:20:04Z</dcterms:modified>
</cp:coreProperties>
</file>