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D1873-9E29-4897-BFFF-9C693D0E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1637D-2CE6-49F8-931B-A4665B71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ABD09-B047-456A-87E7-36ECF9B8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1965A-1BC8-4D46-ADB5-069A99FF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93858-751C-4D4F-8CA4-3080463E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DE0AD-B3C5-43FC-86CC-EF241FCC1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30D07-CAE9-445E-868C-675CD322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04D8B-685F-4270-9A93-A908A49B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EA376-8CC4-491B-A3BD-2ECDFC25B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34BD-3E34-45C6-9F44-3CEBEF62F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8EE7-16C9-47C7-8FA2-C29094E4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6055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2024年物联网行业管理手册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物联网行业管理政策与法规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物联网行业商业模式与案例分析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物联网行业未来展望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物联网行业概述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物联网是一种将物理设备、车辆、建筑物以及其他各种物品与互联网连接起来，实现数据交换和远程控制的网络。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物联网通过各种传感器、执行器和网络技术，实现物品之间的信息交换和智能控制。它具有连通性、智能化和泛在性的特点，能够实现更高效、便捷的数据采集、传输和处理，为各个行业带来创新和变革。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物联网的应用领域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物联网在各个领域都有广泛的应用，包括智能家居、智能交通、智能制造、智慧农业等。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智能家居领域，物联网可以实现家庭设备的互联互通，提供更加便捷和智能的生活体验；在智能交通领域，物联网可以实现车辆的智能调度、交通信号的智能控制以及智能停车等功能；在智能制造领域，物联网可以提高生产效率、降低能耗和减少生产成本；在智慧农业领域，物联网可以实现精准农业、智能灌溉和智能温室等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未来几年，物联网的发展将呈现出更加强调隐私保护、更加注重数据安全以及更加关注边缘计算的趋势。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应用的普及，数据安全和隐私保护问题越来越受到关注。未来，物联网技术将更加注重数据加密和隐私保护，以保障用户的安全和隐私。同时，随着云计算和边缘计算技术的不断发展，物联网将更加注重数据处理和分析的实时性，以更好地满足各种应用场景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物联网技术基础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传感器是物联网感知层的核心技术，用于采集物理世界中的数据，如温度、湿度、压力等。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通过条形码、RFID等技术对物品进行标识和追踪，实现物品的快速识别和信息获取。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如蓝牙、WiFi等，用于设备间的近距离通信，实现数据的快速传输。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短距离通信技术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如4G/5G、NB-IoT等，用于将感知层获取的数据传输到应用层。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如WiFi、Zigbee等，用于设备间的组网和通信，实现数据的本地化处理和传输。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如MQTT、CoAP等，用于简化设备间数据传输的复杂性，提高传输效率和可靠性。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08" b="83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174" r="9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大数据处理和分析技术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通过云计算、大数据等技术对海量数据进行处理和分析，挖掘数据价值。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通过机器学习、深度学习等技术对数据进行智能处理和应用，提高应用智能化水平。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行业应用技术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针对不同行业的需求，开发相应的应用软件和解决方案，如智能家居、智能农业等。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采用匿名化、去标识化等技术对用户隐私进行保护，防止用户隐私泄露。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采用对称加密、非对称加密等技术对数据进行加密保护，确保数据传输和存储的安全性。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通过用户名密码、动态令牌等方式对用户进行身份认证，确保用户访问的安全性。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安全与隐私保护技术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物联网行业管理政策与法规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国际组织如ISO、ITU等制定了一系列物联网相关的国际标准和规范，推动物联网的全球发展。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各国政府根据国际物联网管理政策和标准，制定符合本国国情的物联网管理法规，保障物联网行业的健康发展。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国际物联网管理政策与法规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国际物联网管理法规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国际物联网管理政策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中国物联网管理政策与法规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中国物联网管理政策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中国政府出台了一系列物联网相关的政策，鼓励物联网技术创新和应用推广，促进物联网产业的快速发展。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中国物联网管理法规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中国政府制定了一系列物联网相关的法规，规范物联网行业的行为，保障物联网行业的公平竞争和用户权益。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https://d.book118.com/628026055005006031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2024-09-07T16:38:23.790</cp:lastPrinted>
  <dcterms:created xsi:type="dcterms:W3CDTF">2024-09-07T08:38:23Z</dcterms:created>
  <dcterms:modified xsi:type="dcterms:W3CDTF">2024-09-07T08:38:26Z</dcterms:modified>
</cp:coreProperties>
</file>