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F802C-E645-4D68-8009-A16460617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B33A2-A864-4895-818A-C51AA4582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18196-F7B9-4ABF-ACD3-B700BB385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774CB-BBA5-4F14-B8AE-242F0A7FD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4E3362-48AD-4D08-990D-F5429B9BD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86989C-99EB-4DA8-B445-3218CC4A7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A5A4A8-F607-4C20-A636-EEC9E7DFD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772C8-341E-4020-8DD6-38BE38740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99566-05E3-408B-BAB8-23F88D1C6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BF675-1941-453A-ACA0-3E441C9B9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18D20-3AA8-4F18-AC46-26D6C9025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26061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固体矿产储量估算方法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储量估算基本概念与原则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传统储量估算方法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现代储量估算技术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储量估算误差来源及控制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实例分析：某矿区储量估算过程展示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储量估算基本概念与原则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42" r="17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指在一定经济、技术条件下，从地质体中可采出的有用矿产资源的量。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储量定义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根据地质可靠程度、可行性研究程度和经济意义，固体矿产资源储量可分为探明的、控制的、推断的和预测的四级，其中探明储量和控制储量又称为基础储量，推断储量和预测储量又称为资源量。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储量分类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应遵循地质规律，以地质研究程度为基础，充分利用各种地质信息进行综合分析和判断。同时，还应考虑经济、技术条件和环境保护等因素。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根据矿体形态、产状、规模、品位变化特征以及勘查工作程度等因素，选择合适的估算方法。常用的方法有地质块段法、剖面法、开采块段法等。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估算原则与方法选择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主要包括地质勘查资料、矿山生产资料和实验室化验资料等。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为确保储量估算结果的准确性和可靠性，应对原始数据进行检查和验证，对估算过程进行监督和审核，并对估算结果进行评估和审查。同时，还应建立完善的数据质量管理体系和档案管理制度。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传统储量估算方法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根据矿床地质特征，将矿体划分为不同的块段，每个块段内矿石品位、厚度等变化不大。通过测定每个块段的体积和品位，计算各块段的矿石量和金属量，进而求得整个矿体的储量。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适用于形态简单、品位分布较均匀的矿体。对于形态复杂、品位变化大的矿体，地质块段法估算结果误差较大。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地质块段法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剖面法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在矿体不同部位布置勘探线，沿勘探线进行剖面测量和取样，根据剖面资料圈定矿体边界并计算剖面面积。通过剖面之间的对比和连接，建立矿体的三维形态，进而计算矿体的体积和储量。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方法原理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适用于形态较复杂、品位有一定变化的矿体。剖面法能够较准确地反映矿体的形态和品位变化情况。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在矿体开采过程中，根据采矿方法和回采工艺的要求，将矿体划分为一定尺寸的开采块段。通过测定每个开采块段的体积、品位和采出率等参数，计算各开采块段的矿石量和金属量，进而求得整个矿体的储量。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适用于露天开采或地下开采的矿山。开采块段法能够紧密结合矿山生产实际，为矿山生产计划提供可靠的储量依据。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方法原理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开采块段法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传统储量估算方法具有原理简单、操作方便、易于掌握等优点。这些方法在长期的矿产勘查和开发实践中得到了广泛应用，积累了丰富的经验。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传统储量估算方法受人为因素影响较大，估算结果具有一定的主观性和不确定性。同时，这些方法在处理复杂形态和品位变化大的矿体时存在一定的局限性。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适用条件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传统储量估算方法适用于勘查程度较高、资料较为丰富的矿区。在使用这些方法时，需要充分考虑矿体的地质特征、勘查精度和矿山生产要求等因素，确保估算结果的准确性和可靠性。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优缺点分析及适用条件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现代储量估算技术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利用地质勘探数据，建立矿体的三维空间模型，直观展示矿体的形态、规模和空间分布。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三维地质建模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储量计算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基于三维模型，运用体积法和块段法等计算方法，准确估算矿体的储量。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通过三维可视化技术，对矿体进行多角度、多层次的分析，为矿产资源评价和开发提供决策支持。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三维建模技术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运用地质统计学原理，对勘探数据进行处理和分析，揭示矿体的空间变异性和结构特征。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地质统计学方法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采用蒙特卡洛模拟方法，对矿体的储量进行概率评估，提供储量的置信区间和可靠性分析。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蒙特卡洛模拟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利用专业的数值模拟软件，对矿体的形成过程、空间展布和储量分布进行模拟和预测。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数值模拟软件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数值模拟技术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https://d.book118.com/628026061070006032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2024-09-10T01:31:20.533</cp:lastPrinted>
  <dcterms:created xsi:type="dcterms:W3CDTF">2024-09-09T17:31:20Z</dcterms:created>
  <dcterms:modified xsi:type="dcterms:W3CDTF">2024-09-09T17:31:22Z</dcterms:modified>
</cp:coreProperties>
</file>