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7BBA1-5CE6-4CC1-881E-B3516B90A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3A8B3-30E1-4646-8A8F-CAE93D9E7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5E234-040D-4F7D-9A88-CAEEF7FE7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262044-FD32-43C3-B3BE-0D9DF3A9E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7F0E33-8D98-40FD-BEBF-97DE7A477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051F03-0D6E-4DD1-99D5-55774311D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768663-5D5C-4093-A125-238C6DCCE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F68308-A85F-4A25-A45F-179BE09FC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8F5E21-AD81-4967-BDC7-4C87B0370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D3E7F9-5221-41B5-A650-660C40591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42699-CA54-4B64-B65E-CA4FF9FA8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2701105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销售部工作目标和计划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销售部工作目标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销售部工作计划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销售部工作重点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销售部工作挑战与解决方案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销售部工作成果展示与展望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销售部工作目标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/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/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/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制定合理的销售计划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根据市场需求和竞争状况，制定具体的销售计划，包括销售额、销售渠道、销售策略等。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优化销售渠道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积极拓展线上和线下销售渠道，提高产品覆盖率和销售额。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提升产品质量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通过改进产品品质、功能和外观，提高产品竞争力，吸引更多消费者。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提高销售额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密切关注市场动态和竞争对手情况，调整产品定位和销售策略。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深入了解市场需求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开展市场推广活动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建立合作伙伴关系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3458" r="33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通过广告、促销、公关活动等方式，提高品牌知名度和市场占有率。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与相关企业建立战略合作关系，共同开拓市场，提高市场份额。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扩大市场份额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建立完善的客户服务体系，及时解决客户问题，提高客户满意度。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4958" r="24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提供优质客户服务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通过调查问卷、电话访问等方式，收集客户对产品的评价和建议，及时改进产品和服务。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定期收集客户反馈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提供专业的售后服务，解决客户后顾之忧，增强客户忠诚度。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优化售后服务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提高客户满意度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4341" r="43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提升品牌知名度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加强品牌宣传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通过各种媒体和渠道，积极宣传品牌形象和产品特点。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参与行业活动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参加国内外行业展览、研讨会等活动，提高品牌在行业内的知名度和影响力。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加强品牌管理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建立完善的品牌管理体系，保护品牌形象和知识产权，确保品牌信誉不受损害。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销售部工作计划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对目标客户群体进行深入分析，了解客户需求、购买行为和消费心理。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根据市场分析结果，明确产品定位，突出产品特点和优势。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制定合理的价格策略，确保产品价格与市场需求和竞争状况相匹配。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制定销售策略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与实体店、经销商等合作，拓展销售渠道，提高产品覆盖率。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利用电商平台、社交媒体等线上渠道，扩大产品覆盖面，提高品牌知名度。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与其他产业或品牌进行跨界合作，共同推广产品，扩大市场份额。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拓展销售渠道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提供专业的售前咨询和解决方案，帮助客户了解产品特点和优势。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售前服务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确保订单处理、发货、物流等环节的顺畅进行，提高客户满意度。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售中服务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提供完善的售后服务，及时解决客户问题和投诉，提高客户忠诚度。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售后服务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优化销售流程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培训与分享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定期组织内部培训和分享活动，提高团队成员的专业素质和综合能力。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激励与考核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建立合理的激励机制和考核制度，激发团队成员的积极性和创造力。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加强团队成员之间的沟通和协作，提高团队凝聚力和执行力。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加强团队协作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销售部工作重点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制定针对不同客户群体的拓展策略，如针对潜在客户的营销活动、针对现有客户的维护和升级。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客户拓展策略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建立完善的客户关系管理体系，包括客户资料管理、客户跟进记录、客户满意度调查等，以提升客户体验和忠诚度。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通过定期的客户回访、关怀活动等方式，维护和升级与客户的关系，提高客户满意度和复购率。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客户维护与升级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客户拓展与维护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https://d.book118.com/628027011051006037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2024-09-17T04:15:14.951</cp:lastPrinted>
  <dcterms:created xsi:type="dcterms:W3CDTF">2024-09-16T20:15:14Z</dcterms:created>
  <dcterms:modified xsi:type="dcterms:W3CDTF">2024-09-16T20:15:17Z</dcterms:modified>
</cp:coreProperties>
</file>