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C918A1-7D59-4396-BA50-876E5A452B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F2CB0C-831B-4CC1-82C2-3F914DFD7A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C2635A-88F4-43BA-81BB-BAB08D0A60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4CBAF8-875A-45C3-988A-38D6B0F076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B9ABB2-6D21-40A7-8859-C4BC0B7FEF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B91AF7-28CC-48A3-AF7D-0E619B173D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D31356-23F7-4644-A6FA-9328B6E0AC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13FAA7-ED82-4E07-BFFB-CDB3E876CB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C48E37-80BE-4836-B18D-839A2D2DC9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33218E-47A2-418A-A5F9-5FE01246E6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B51F7D-CEF1-48AA-9F2A-B427B5D1F3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27120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国内外市场发展趋势研究</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国内外市场现状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国内外市场发展趋势</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影响国内外市场发展的因素</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国内外市场发展策略建议</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随着全球经济的不断融合，国内外市场相互依存度提高，市场发展趋势的研究对于指导企业战略布局和政策制定具有重要意义。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全球化趋势加强</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消费者需求日益多样化和个性化，对国内外市场产生了深远影响，企业需要密切关注市场动态，把握消费者需求变化。</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消费升级推动市场变革</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新技术、新模式的不断涌现，为国内外市场注入了新的活力，企业需要紧跟技术潮流，提升市场竞争力。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技术创新引领市场发展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068" b="306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通过对国内外市场发展趋势的深入研究，为企业制定发展战略、优化市场布局、提升市场竞争力提供决策支持。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本研究将涵盖国内外市场的宏观经济环境、行业发展趋势、消费者需求变化、技术创新动态等多个方面，以期全面把握市场发展趋势。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国内外市场现状</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市场规模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中国市场规模巨大，消费潜力不断释放，成为全球最大的消费市场之一。</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竞争格局</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国内市场竞争激烈，企业数量众多，市场份额分散。</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消费者需求</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消费者需求日益多样化、个性化，对品质和服务的要求不断提高。</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国内市场现状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333" r="1133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市场规模</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国外市场规模同样庞大，不同国家和地区的市场各具特色。</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竞争格局</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国外市场竞争同样激烈，但一些跨国企业通过品牌、技术、渠道等优势占据主导地位。</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消费者需求</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国外消费者需求多样化，对品牌、环保、社会责任等方面的关注度较高。</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国外市场现状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竞争策略</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企业在国内外市场的竞争策略也有所不同，需要针对不同市场制定相应的营销策略和产品策略。</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发展趋势</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随着全球化的深入发展，国内外市场的联系日益紧密，企业需要关注全球市场动态，把握发展机遇。</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市场差异</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国内外市场在产品标准、消费习惯、文化背景等方面存在显著差异。</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国内外市场发展趋势</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616" r="1861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消费升级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随着国内经济的持续增长和居民收入水平的提高，消费者对商品和服务的需求也在不断升级，对品质、品牌和服务的要求越来越高。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数字化转型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在数字化、智能化的趋势下，国内市场正在经历一场深刻的变革。企业纷纷加快数字化转型步伐，通过大数据、人工智能等技术手段提升营销效率、优化用户体验。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绿色低碳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随着环保意识的普及和国家政策的引导，绿色低碳成为国内市场发展的重要方向。企业纷纷推出绿色、低碳、环保的产品和服务，以满足消费者对环保、健康的需求。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国内市场发展趋势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创新驱动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在激烈的市场竞争中，国外企业纷纷加大研发投入，通过技术创新、产品创新等方式提升核心竞争力，实现可持续发展。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全球化</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随着全球化的深入发展，国外市场呈现出越来越开放的趋势。企业纷纷拓展海外市场，通过跨国经营、国际贸易等方式实现全球化布局。</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社会责任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随着企业社会责任意识的提高，国外企业纷纷加强社会责任管理，积极履行对环境、社会和利益相关方的责任，提升企业品牌形象和社会声誉。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306" r="13306"/>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0874" r="20874"/>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92" r="16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国外市场发展趋势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消费趋势差异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国内外市场在消费趋势上存在差异。国内市场消费升级趋势明显，而国外市场则更注重个性化、多元化消费。</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数字化发展差异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国内外市场在数字化发展上也存在差异。国内市场数字化转型迅速，而国外市场则更注重数字化与实体经济的深度融合。</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政策环境差异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国内外市场在政策环境上存在差异。国内市场政策环境相对稳定，而国外市场则受国际政治经济因素影响较大。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国内外市场发展趋势比较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https://d.book118.com/628027120015006032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2024-09-09T08:50:44.211</cp:lastPrinted>
  <dcterms:created xsi:type="dcterms:W3CDTF">2024-09-09T00:50:44Z</dcterms:created>
  <dcterms:modified xsi:type="dcterms:W3CDTF">2024-09-09T00:50:46Z</dcterms:modified>
</cp:coreProperties>
</file>