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8A5F6-ACE7-4B9E-9085-E19DB07CE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8EF43-43F3-4CA6-B74C-F615CCD01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B07A7-2620-4B4B-879E-2BED65623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6DCD1E-C743-40BA-AECE-E71972B7F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8C4B0E-F403-45F7-9DF1-11AB2C903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44C8F2-37C7-44C5-B21D-9B925A61F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C2B08F-041C-4285-ADBF-4176536A0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D36C18-7901-4378-BB65-68DE5D662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C3A1A7-2819-4656-9A73-7592A61CD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739C9-4B20-48E5-AE7D-ADCDD95DA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98B19-9C12-42A9-AF8D-07DB5E205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3007402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-149906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《谁是自信者》</a:t>
            </a:r>
          </a:p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主题班会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35695" y="1743078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30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主题班会介绍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30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30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如何建立自信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30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学习信心的建立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30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班主任的性发言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主题班会介绍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019" b="50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增强学生的自信心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通过本次主题班会，学生可以认识到自信的重要性，并学会如何建立自信心，从而在日常生活中表现出更加自信的态度。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明确学习目标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通过本次主题班会，学生可以认识到自己的不足之处，并明确自己的学习目标，从而在以后的学习中更加努力。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培养学生的合作意识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在本次主题班会中，学生需要合作完成一些任务，这不仅可以培养学生的合作意识，还可以提高他们的团队协作能力。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准备小品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作为本次主题班会的互动环节，需要提前准备好一个小品，以便学生在轻松愉快的氛围中参与进来。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准备活动道具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为了更好地组织本次主题班会，需要准备一些活动道具，例如气球、彩带等，以便学生参与互动环节。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准备歌曲《明天会更好》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作为本次主题班会的背景音乐，为学生营造一个积极向上的氛围。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917" r="139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活动准备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班主任致辞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学生表演小品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讨论自信的重要性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分组讨论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全班同学合唱《明天会更好》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男女主持人发言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首先由班主任致辞，介绍本次主题班会的目的是什么，以及活动的时间和地点等。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两位主持人发言并介绍本次主题班会的议程和活动内容。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在音乐的背景下，全班同学起立合唱《明天会更好》，以营造一个积极向上的氛围。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安排两位同学表演小品，作为互动环节，让同学们在轻松愉快的氛围中参与进来。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通过一个小故事，引导学生们认识到自信的重要性，并让他们从故事中分辨自信、自卑和自大之间的区别。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将全班同学分成若干个小组，每个小组派代表发言，讨论自卑、自信和自大对自己的影响以及如何在生活中表现出来。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活动过程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主动积极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自信的人通常会积极主动地面对问题，不会因为害怕失败或困难而逃避。他们相信只要努力就能够克服困难，取得成功。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自我肯定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自信的人总是能够自我肯定，不会因为别人的评价或意见而动摇。他们对自己有正确的认识，同时也能够积极接受自己的缺点和不足。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心态良好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自信的人通常会有一个良好的心态，不会因为挫折或失败而气馁。相反，他们会从挫折中吸取经验和教训，积极调整自己的心态，继续前进。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500" r="14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7875" b="7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自信的定义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态度坚定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自信的人在面对问题时总是态度坚定，不会轻易动摇自己的立场或决策。他们相信自己的判断和决策是正确的，并且会努力去实现自己的目标。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积极乐观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自信的人通常会表现出积极乐观的态度，即使在面对困难或挑战时也会保持镇定和冷静。他们会相信自己有能力克服困难，并积极寻找解决问题的办法。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大方自信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自信的人在与人交往时会表现出大方自信的一面，不会因为自卑或羞涩而不敢表达自己的意见或感受。他们会表达自己的想法和感受，同时也会尊重别人的意见和感受。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自信的表现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成功的前提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没有自信就无法取得成功。只有具备自信的人才能在面对困难和挑战时保持镇定和冷静，并积极寻找解决问题的办法。拥有自信是成功的前提条件之一。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增加成功几率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自信能够增加成功的机会。当一个人拥有自信时，他会更加有信心地面对挑战，并更加努力地去实现自己的目标。这种积极的心态和努力能够提高成功的几率。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自信与成功的关系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如何建立自信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https://d.book118.com/628030074022006026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2024-09-03T03:53:29.133</cp:lastPrinted>
  <dcterms:created xsi:type="dcterms:W3CDTF">2024-09-02T19:53:29Z</dcterms:created>
  <dcterms:modified xsi:type="dcterms:W3CDTF">2024-09-02T19:53:31Z</dcterms:modified>
</cp:coreProperties>
</file>