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7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00004-74F6-41C6-968E-FAB5E7D73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8BAB4-DB6C-418D-8594-93A74D77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A6752-631D-42A5-B7F4-3DA6EFE95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7EACF-A4AA-4C73-A8C6-66DAC3506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D2BC8-4EC3-4793-A166-D76761810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95FBB9-05E7-4551-ABC4-69A9A5EC6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C2D9C-F615-42A5-A254-EDDFF15EE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7BF85-B5BC-4306-A60D-A57087145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FC83F-F37D-46F8-AE5B-F387A778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506EC-9B08-47E3-8170-18C89483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AFE8B-062F-473A-84E0-BCBEA967A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1044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鉴赏形象PPT课件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PPT课件的背景和目的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PPT课件的内容和结构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PPT课件的视觉设计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PPT课件的演示技巧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PPT课件的评估和改进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PPT课件的总结和展望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PPT课件的背景和目的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随着科技的发展，PPT课件已经成为一种重要的教学工具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传统的教学方式已经不能满足现代教学的需求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PPT课件可以更好地展示教学内容，提高教学效果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制作PPT课件需要掌握一定的技术和技巧，需要不断学习和实践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910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提高教学效果：通过PPT课件，教师可以更直观地展示教学内容，提高学生的学习兴趣和效果。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方便教学管理：PPT课件可以方便教师进行教学管理，如课程进度、作业布置等。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促进师生互动：PPT课件可以促进师生之间的互动，提高学生的学习积极性和参与度。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提高教学质量：PPT课件可以方便教师进行教学质量的评估和改进，提高教学质量。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PPT课件的内容和结构</a:t>
            </a:r>
            <a:endParaRPr lang="zh-CN" altLang="en-US"/>
          </a:p>
        </p:txBody>
      </p:sp>
      <p:sp>
        <p:nvSpPr>
          <p:cNvPr id="104916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内容概述</a:t>
            </a:r>
            <a:endParaRPr lang="zh-CN" altLang="en-US"/>
          </a:p>
        </p:txBody>
      </p:sp>
      <p:sp>
        <p:nvSpPr>
          <p:cNvPr id="1049202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引言部分：介绍课件的目的和意义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课件主题：鉴赏形象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内容结构：包括引言、主体和结论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主体部分：包括对形象的描述、分析和评价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结论部分：总结课件的主要观点和启示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结构布局</a:t>
            </a:r>
            <a:endParaRPr lang="zh-CN" altLang="en-US"/>
          </a:p>
        </p:txBody>
      </p:sp>
      <p:sp>
        <p:nvSpPr>
          <p:cNvPr id="1049276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封面页：包含标题、作者、日期等信息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目录页：列出所有章节和子章节，便于观众了解内容结构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内容页：详细介绍PPT课件的主要内容，包括文字、图片、图表等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总结页：总结PPT课件的主要观点和结论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致谢页：感谢观众的观看和参与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参考资料页：列出PPT课件的参考资料和引用来源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PPT课件的视觉设计</a:t>
            </a:r>
            <a:endParaRPr lang="zh-CN" altLang="en-US"/>
          </a:p>
        </p:txBody>
      </p:sp>
      <p:sp>
        <p:nvSpPr>
          <p:cNvPr id="104932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色彩搭配</a:t>
            </a:r>
            <a:endParaRPr lang="zh-CN" altLang="en-US"/>
          </a:p>
        </p:txBody>
      </p:sp>
      <p:sp>
        <p:nvSpPr>
          <p:cNvPr id="10493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主色调：选择与主题相符的颜色，如蓝色代表科技、绿色代表环保等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辅助色：选择与主色调协调的颜色，如蓝色搭配白色、绿色搭配黄色等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色彩对比：使用对比色来突出重点，如红色与绿色、蓝色与橙色等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色彩平衡：注意色彩的平衡，避免过于鲜艳或过于暗淡，保持视觉舒适度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字体选择</a:t>
            </a:r>
            <a:endParaRPr lang="zh-CN" altLang="en-US"/>
          </a:p>
        </p:txBody>
      </p:sp>
      <p:sp>
        <p:nvSpPr>
          <p:cNvPr id="10494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字体类型：选择清晰易读的字体，如宋体、黑体等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字体颜色：选择与背景色对比度高的颜色，如黑色、白色等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字体风格：根据PPT内容选择合适的字体风格，如正式、活泼、优雅等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字体大小：根据PPT内容调整字体大小，确保观众能够清晰阅读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图片和图表的使用</a:t>
            </a:r>
            <a:endParaRPr lang="zh-CN" altLang="en-US"/>
          </a:p>
        </p:txBody>
      </p:sp>
      <p:sp>
        <p:nvSpPr>
          <p:cNvPr id="10494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图表设计：选择合适的图表类型，如柱状图、饼图、折线图等，确保数据清晰易读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图表配色：选择与主题相符的配色方案，确保图表美观且易于理解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图片选择：选择与主题相关的高清图片，确保图片质量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图片布局：合理安排图片位置，避免过于拥挤或空旷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https://d.book118.com/628031044021006023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鉴赏形象PPT课件</vt:lpstr>
      <vt:lpstr>目录</vt:lpstr>
      <vt:lpstr>PPT课件的背景和目的</vt:lpstr>
      <vt:lpstr>背景介绍</vt:lpstr>
      <vt:lpstr>目的和意义</vt:lpstr>
      <vt:lpstr>PPT课件的内容和结构</vt:lpstr>
      <vt:lpstr>内容概述</vt:lpstr>
      <vt:lpstr>结构布局</vt:lpstr>
      <vt:lpstr>PPT课件的视觉设计</vt:lpstr>
      <vt:lpstr>色彩搭配</vt:lpstr>
      <vt:lpstr>字体选择</vt:lpstr>
      <vt:lpstr>图片和图表的使用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2024-08-29T13:29:09.183</cp:lastPrinted>
  <dcterms:created xsi:type="dcterms:W3CDTF">2024-08-29T05:29:09Z</dcterms:created>
  <dcterms:modified xsi:type="dcterms:W3CDTF">2024-08-29T05:29:14Z</dcterms:modified>
</cp:coreProperties>
</file>