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5314F-8B75-4F78-9BCF-2698EE1EB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96954-E228-46CD-A34B-625B06A31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E763-2CCD-470A-98DE-CA3EB345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708D3-7070-4433-AFC9-BA22C88F2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ED209-A812-4C17-A4A2-5FAF0DB9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BFD25-E224-44C4-BEDB-874D0908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10944-ADFE-4C0C-99B7-8AD016442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913BA-E2F8-4098-A18F-18431475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F440C-88A3-487D-8AC6-E077B775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2E87E-ADF8-4296-82CA-EE77B390C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832BA-A1B7-4606-9657-7314BEAC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1125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工作亮点和成果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通过询问病史、体查和必要的实验室检查，对患者的病情进行准确的诊断。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根据患者的病情和身体状况，制定个性化的治疗方案，包括药物治疗、手术治疗、康复治疗等。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定期对患者的病情进行监测，及时发现病情变化，调整治疗方案。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向患者和家属提供健康教育和疾病预防知识，提高他们的健康意识和自我保健能力。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日常医疗任务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特殊病例处理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对于病情危重的患者，制定紧急治疗方案，组织多学科会诊，确保患者得到及时有效的救治。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罕见病例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对于罕见病例，积极查阅资料、咨询专家，为患者提供最佳治疗方案。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对于慢性病例，制定长期治疗方案，定期评估治疗效果，调整治疗方案，确保患者得到持续有效的治疗。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参加学术会议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参加国内外学术会议，了解最新的医学进展和研究动态，与同行交流心得体会。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主持或参与研究项目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主持或参与各种医学研究项目，探索新的治疗方法和技术，推动医学进步。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参加医院内部培训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参加医院组织的各种医疗培训和研讨会，提高自己的医疗技能和知识水平。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500" r="10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参与医疗培训和研讨会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工作亮点和成果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医疗工作者在工作中成功治愈了一些罕见疾病，如急性白血病、重症肌无力等。通过精心治疗和护理，患者病情得到有效控制并逐渐康复。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医疗工作者在面对危重病人时，能够迅速制定治疗方案，组织多学科协作，成功稳定患者病情，为后续治疗打下坚实基础。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成功治愈的病例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成功救治危重病人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成功治愈罕见疾病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医疗工作者在临床实践中不断总结经验，提出了一些新的诊疗思路和方法，为患者提供了更加精准、个性化的治疗方案。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提出新的诊疗思路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医疗工作者积极参与新技术研究，如干细胞治疗、免疫治疗等，为患者提供了更多的治疗选择和希望。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开展新技术研究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创新的医疗方案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团队协作默契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医疗工作者在工作中能够紧密协作，形成高效、默契的团队氛围，共同应对各种复杂病例和紧急情况。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领导经验丰富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医疗工作者在团队中担任领导角色，能够充分发挥个人魅力和专业能力，带领团队成员共同完成各项任务和目标。同时，他们也注重培养年轻医生，为团队注入新的活力和动力。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团队合作和领导经验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https://d.book118.com/628031125050006047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2024-09-28T15:57:12.316</cp:lastPrinted>
  <dcterms:created xsi:type="dcterms:W3CDTF">2024-09-28T07:57:12Z</dcterms:created>
  <dcterms:modified xsi:type="dcterms:W3CDTF">2024-09-28T07:57:14Z</dcterms:modified>
</cp:coreProperties>
</file>