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140F71-89A5-4773-A80F-615C140F4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3927BB-C165-4542-B9B6-1731AC026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40CEEC-7D89-4CC7-817A-C10F421D2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E4C8FB-14AE-4D7F-AF6A-89473F462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E53D0A-659F-4D16-9A56-DA3DC2B99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22AF91-FA3F-4482-87ED-DDCF6FF86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19BFAA-9255-4E22-9FE8-EEA88B69D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72CCD3-D856-498D-BE46-F5975830E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F14165-36F2-4313-A0A0-AD0041091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E7F4FA-F25F-4721-A2D3-3BF210B29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1E8893-E571-455F-8129-A451B9FE8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3204511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二次装修管理制度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二次装修管理制度的重要性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二次装修申请流程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二次装修管理规定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二次装修监督与违规处理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二次装修管理制度的实施与改进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确保二次装修活动的规范性和安全性，维护建筑物的结构安全和外观统一。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减少因二次装修造成的资源浪费和环境污染，促进可持续发展。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99" r="352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4139" r="2413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指在建筑物使用过程中，对已完成的装修进行再次改造或增设设施、设备等行为。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二次装修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适用于各类建筑物的二次装修活动，包括住宅、商业、办公等用途的建筑物。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二次装修管理制度的重要性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确保建筑物的结构安全是二次装修管理制度的首要任务。在二次装修过程中，必须严格遵守相关规定，不得随意改变建筑物的承重结构，以防止对建筑物的安全造成影响。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任何对建筑结构的改动，如拆除承重墙、改变梁柱位置等，都需要经过专业机构进行安全评估，并得到相关部门的批准。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保护建筑结构安全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二次装修管理制度要求业主在装修过程中不得损坏公共设施，如电梯、水管、电线等。如有损坏，需承担相应的修复费用。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保护公共环境也是二次装修管理制度的重要内容。业主在装修过程中应遵守环保规定，减少噪音、粉尘等对周围环境和居民的影响。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维护公共设施和环境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https://d.book118.com/628032045113006046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2024-09-27T16:47:19.432</cp:lastPrinted>
  <dcterms:created xsi:type="dcterms:W3CDTF">2024-09-27T08:47:19Z</dcterms:created>
  <dcterms:modified xsi:type="dcterms:W3CDTF">2024-09-27T08:47:21Z</dcterms:modified>
</cp:coreProperties>
</file>