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C27E4-1881-42A1-9028-43EE2BD5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EA24-20F7-4B6C-9123-96F4CC0F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CD352-AA9A-4A31-A6E2-0623C53D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2154C-7E85-4E07-B29E-DE7E9F3BA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D0672-6298-48E9-B337-EFB9E6AC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A3940-FEA7-44EB-8C3A-33E78595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397B5-FDDB-40A1-93C5-097B34C9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01C37-D88C-40CA-AFD6-3F4341A8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7DA92-FCB6-4CF2-871D-47543A87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7251D-C6C2-45D5-B68D-2FAD4027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6F4B2-571B-44F9-8F35-F5E64ADB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2047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卵巢肿瘤的治疗与护理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卵巢肿瘤的并发症与注意事项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97" r="297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卵巢肿瘤的定义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卵巢肿瘤是女性生殖系统常见的肿瘤之一，可发生于任何年龄段的女性。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卵巢肿瘤是指发生在卵巢部位的肿瘤，可以是良性的，也可以是恶性的。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80" r="17980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卵巢肿瘤的分类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卵巢肿瘤可以分为良性肿瘤和恶性肿瘤两大类。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良性肿瘤通常生长缓慢，边界清晰，不会扩散和转移；恶性肿瘤则生长迅速，边界不清，容易扩散和转移。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卵巢肿瘤早期通常无明显症状，随着肿瘤的增大，可能出现腹部胀痛、食欲不振、恶心呕吐等症状。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当肿瘤压迫到其他器官时，还可能出现尿频尿急、便秘、呼吸困难等症状。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卵巢肿瘤的症状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通过手术将肿瘤及其周围组织切除，以彻底清除病灶。适用于良性卵巢肿瘤和早期恶性肿瘤。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卵巢肿瘤切除术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在切除肿瘤的同时，对腹膜、大网膜、阑尾等部位进行全面探查和切除，适用于恶性肿瘤的早期治疗。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全面分期手术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尽可能切除所有肉眼可见的肿瘤组织，以减小肿瘤体积，适用于晚期恶性肿瘤。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细胞减灭术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通过全身或腹腔内注射化学药物，杀死肿瘤细胞或阻止其生长。常用于恶性肿瘤的辅助治疗。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针对肿瘤细胞表面的特定受体或标记物，使用相应的药物进行精准治疗。适用于部分恶性肿瘤。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通过调节激素水平，抑制肿瘤生长。适用于某些特定类型的卵巢肿瘤。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将放射源植入肿瘤内部或附近，通过释放射线杀死肿瘤细胞。适用于部分卵巢恶性肿瘤。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内照射治疗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使用外部放射源对肿瘤进行照射，适用于部分卵巢恶性肿瘤的辅助治疗。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外照射治疗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在减轻患者症状、控制肿瘤生长方面有一定作用，适用于晚期恶性肿瘤的治疗。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姑息性放疗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https://d.book118.com/628032047000006025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2024-09-01T09:03:55.985</cp:lastPrinted>
  <dcterms:created xsi:type="dcterms:W3CDTF">2024-09-01T01:03:56Z</dcterms:created>
  <dcterms:modified xsi:type="dcterms:W3CDTF">2024-09-01T01:03:57Z</dcterms:modified>
</cp:coreProperties>
</file>