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0ED2B98-5EE3-45BC-882F-37A55F6C89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C60B25-FE98-40AA-9893-8935379524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8783D7-3312-4160-A943-0A4A1596AD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51DC6F-534F-4DD1-BF4B-0A8E1BF6F8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069F6B-4AB4-4CC6-9AC1-CFB14F5C4C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A01553-DE69-4366-803D-88FFE871C3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92291A-CDA7-47B6-9670-05A57EF8E6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9C588D-5A0B-4199-BF3B-999796DB60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742ADE-8487-4A12-9FE2-407C6D9587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6AE2C3-6732-4AD1-9A25-2336CD3A96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EB1508-F5C1-4D6D-9D8F-BCDC592556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5.jpeg" /><Relationship Id="rId6"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27.jpeg" /><Relationship Id="rId4" Type="http://schemas.openxmlformats.org/officeDocument/2006/relationships/image" Target="../media/image28.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9.jpeg" /><Relationship Id="rId3" Type="http://schemas.openxmlformats.org/officeDocument/2006/relationships/image" Target="../media/image30.jpeg" /><Relationship Id="rId4" Type="http://schemas.openxmlformats.org/officeDocument/2006/relationships/image" Target="../media/image31.jpeg" /><Relationship Id="rId5"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03300311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颈椎病科普讲座课件</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accent3">
                  <a:alpha val="100000"/>
                </a:schemeClr>
              </a:solidFill>
              <a:latin typeface="Arial"/>
              <a:ea typeface="Arial"/>
              <a:cs typeface="Arial"/>
            </a:endParaRP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2024-01-31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颈椎病概述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颈椎解剖结构与生理功能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颈椎病诊断方法与标准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治疗方案选择及效果评估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并发症预防与处理策略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颈椎病概述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12" r="3261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470" r="3547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颈椎病是指因颈椎间盘退行性改变及其继发性椎间关节退行性变所致邻近组织受累而引起的相应症状和体征。</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长期低头、伏案工作、颈部肌肉劳损、颈椎退行性变、外伤等因素均可导致颈椎病的发生。</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发病原因</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定义与发病原因</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颈椎病可分为神经根型、脊髓型、椎动脉型、交感神经型等多种类型。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不同类型的颈椎病临床表现各异，常见症状包括颈肩部疼痛、上肢麻木、头晕、头痛、恶心、呕吐、行走不稳等。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颈椎病分类及临床表现</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临床表现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分类</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随着人们生活方式的改变，颈椎病的发病率逐年上升，已成为一种常见病和多发病。</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危害程度</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颈椎病不仅影响患者的生活质量，还可能导致严重并发症，如瘫痪、失明等。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4656" r="246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发病率与危害程度</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4750" b="14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保持正确坐姿、避免长时间低头、加强颈部肌肉锻炼、注意颈部保暖等。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预防措施</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预防颈椎病的发生对于维护人们的身体健康和提高生活质量具有重要意义。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预防措施及重要性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颈椎解剖结构与生理功能</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颈椎椎骨较小，横突上有横突孔，椎动脉从中通过。</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颈椎具有前凸的生理曲度，可增加颈椎的弹性，减轻和缓冲重力的震荡，防止对脊髓和大脑的损伤。</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颈椎由7块椎骨组成，从上至下依次为C1-C7。</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颈椎骨骼组成及特点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颈部肌肉、韧带与神经分布</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颈部肌肉分为浅层肌群和深层肌群，浅层肌群包括颈阔肌、胸锁乳突肌等，深层肌群包括头长肌、颈长肌等。</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颈部韧带主要有前纵韧带、后纵韧带和黄韧带等，可维持颈椎的稳定性。</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颈部神经主要分布于颈椎两侧及椎间孔内，负责支配颈部肌肉和感觉。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颈椎生理曲度及活动范围</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颈椎活动范围较大，可进行前屈、后伸、侧屈和旋转等运动。</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颈椎生理曲度是前凸的，与胸椎后凸形成生理性弯曲，有助于维持身体平衡。</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颈椎是连接头颅和躯干的重要结构，具有支撑头部、保护脊髓和神经根的作用。</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颈椎内部有椎动脉通过，参与大脑的血液供应。</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2531" b="1253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颈椎内的脊髓是大脑与身体各部分进行信息传递的重要通道。</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颈椎在人体中承担作用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颈椎病诊断方法与标准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39" r="18739"/>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48" r="16948"/>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9641" r="19641"/>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临床表现与体征检查</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颈椎病患者常出现颈部疼痛，疼痛可放射至肩部和上肢。</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颈椎病患者颈部活动范围受限，尤其是旋转和屈伸动作。</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如上肢麻木、无力、感觉异常等，严重者可出现肌肉萎缩。</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医生通过触诊、叩诊等方式检查患者颈部肌肉紧张度、压痛点等。</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颈部疼痛</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颈部活动受限</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神经系统症状</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体征检查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适用于初步筛查颈椎骨质增生、颈椎曲度异常等。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X线检查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0000" b="10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CT检查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MRI检查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833" r="158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适用于进一步观察颈椎骨质增生、椎管狭窄等，对软组织显示不清。</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适用于观察颈椎间盘、脊髓、神经根等软组织病变，是颈椎病诊断的重要手段。</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影像学检查方法及适应症</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了解患者一般状况，排除感染等全身性疾病。</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血常规</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反映炎症程度，辅助诊断颈椎病。</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血沉和C反应蛋白</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评估神经肌肉功能，辅助诊断神经根型颈椎病。</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肌电图</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实验室检查项目介绍</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https://d.book118.com/628033003116006040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2024-09-19T07:32:32.926</cp:lastPrinted>
  <dcterms:created xsi:type="dcterms:W3CDTF">2024-09-18T23:32:32Z</dcterms:created>
  <dcterms:modified xsi:type="dcterms:W3CDTF">2024-09-18T23:32:35Z</dcterms:modified>
</cp:coreProperties>
</file>