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FDD4D-ECBE-4661-8ABF-869E7B29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6DA84-AB97-4769-8DCE-962C3204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E59C9-7E76-4305-BB35-E4DC185B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31E08-2F04-4E91-8E38-7A9DA3932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3BB30-5681-4150-825D-FCBD0E75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BBCEC-035F-4CF3-A8D9-FEE88006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12792-096A-44F2-B964-9CE1F12DB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FD5B4-6566-4728-9121-3508E978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74E45-E7FE-4665-ADA3-0AA316647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C9A57-D9E7-4AAB-85C5-C748031C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01BC-9E2E-4A22-8BBA-E3ED09D1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40141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文职个人年终总结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个人优点与不足分析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本年度主要工作任务完成情况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文案撰写与编辑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完成各类文案的撰写和编辑工作，包括新闻稿、报告、邮件等，确保内容准确、清晰、有条理，符合公司品牌形象和宣传要求。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会议记录与整理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详细记录各类会议内容和讨论结果，及时整理成会议纪要并分发给相关人员，确保会议精神的准确传达和落实。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协助项目经理进行项目计划、进度、预算等方面的管理工作，确保项目按照既定目标顺利推进。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在保证工作质量的前提下，不断提高工作效率，能够迅速响应并处理各种紧急任务。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高效工作能力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在工作中积极提出创新性的想法和建议，为公司的宣传和推广工作带来新的思路和灵感。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与团队成员保持良好的沟通和协作，积极参与团队讨论和决策，为团队的和谐与进步做出贡献。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个人业绩突出点展示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在团队中担任沟通协调的角色，促进团队成员之间的信息交流和协作，确保工作的顺利进行。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主动分享自己的知识和经验，帮助团队成员提升技能和能力，促进团队的共同成长。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分享知识与经验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在需要时主动承担额外的工作职责和任务，为团队的整体目标和成果做出贡献。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承担额外职责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通过系统学习相关课程、阅读专业书籍和文献资料，构建了扎实的专业知识体系。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专业知识体系构建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在工作中不断尝试将所学理论知识应用于实践，加深对专业知识的理解。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理论应用于实践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关注行业动态和最新研究成果，参加学术研讨会和交流活动，保持专业知识的更新。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专业知识学习及掌握情况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将所学技能应用于实际工作中，提高工作效率和质量。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积极参加单位组织的各类技能培训课程，如公文写作、汇报演讲、项目管理等。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通过撰写工作报告、汇报演讲等方式，展示自己在工作中取得的成果和进步。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技能培训参与及成果展示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在工作中遇到了一些挑战和问题，如任务繁重、时间紧迫、沟通协调不畅等。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针对这些问题，积极寻求解决方案，如制定合理的工作计划、优化工作流程、加强团队协作和沟通等。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通过解决这些问题，深刻认识到合理规划时间、保持积极心态和良好沟通的重要性。同时，也积累了宝贵的经验教训，为今后的工作提供了有益的参考。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工作中遇到问题及解决方案分享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个人优点与不足分析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我注重与同事之间的沟通和协作，能够积极参与团队讨论，提出建设性意见，并乐于分享自己的知识和经验。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学习能力强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我具备快速学习新知识和技能的能力，能够迅速适应新的工作环境和任务要求，不断提高自己的专业素养。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在工作中，我始终坚守岗位，尽职尽责，对待每一项任务都能够认真负责，不推诿不敷衍。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工作中展现出来的优点总结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在处理日常工作时，我过于依赖常规方法和经验，缺乏创新思维和尝试新方法的勇气。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时间管理能力有待提高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在工作中，我有时会面临多任务处理的挑战，对时间的规划和分配不够合理，导致部分任务进度受到影响。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沟通技巧需要改进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在与同事和上级沟通时，我有时表达不够清晰、准确，容易造成误解和沟通障碍。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存在不足及原因分析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https://d.book118.com/628034014110006036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2024-09-16T03:13:46.052</cp:lastPrinted>
  <dcterms:created xsi:type="dcterms:W3CDTF">2024-09-15T19:13:46Z</dcterms:created>
  <dcterms:modified xsi:type="dcterms:W3CDTF">2024-09-15T19:13:48Z</dcterms:modified>
</cp:coreProperties>
</file>