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BB084-0E68-4DAA-8B25-30E6B60F8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910C3-83E9-46AD-A73A-2D61276EB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34D43-8F65-4366-8A4F-56C315DCB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2EC8D7-C336-4853-AAD6-DAF7F89D4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37F2BA-3FDD-4B30-A7AB-75F19E1A8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AB13EF-C892-43FE-B120-48634F3D2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C8E76D-568F-47C0-839F-B6E7BFED0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7F6BD1-EFAE-451D-8187-21FC72525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158E2B-82ED-464F-94E1-5C3047DE3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8B1549-32F6-4129-A43C-56F333E6B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05D56-D5A9-4D9D-AB00-41D81B444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350671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手捏式无电池遥控器的商业计划书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生产与供应链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营销与品牌建设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财务预测与融资需求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473" b="447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手捏式无电池遥控器是一种新型的无线遥控器，通过手捏动作进行供电，无需使用电池或其他外部电源。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手捏式无电池遥控器利用人体机械能转化为电能，实现了零能耗，减少了对传统电池的需求，降低环境污染。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节能环保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用户只需手捏遥控器即可进行操作，无需学习复杂的配对过程或更换电池的繁琐步骤。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操作简单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由于没有传统电池的电量限制，手捏式无电池遥控器可以长期使用，不易损坏。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耐用性强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手捏式无电池遥控器采用了先进的微型发电技术和智能控制算法，实现了高效、稳定的能量转换和信号传输。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手捏式无电池遥控器可以通过与智能家居系统、智能门锁等产品结合，形成全新的商业模式和生态系统，为用户提供更加便捷、智能的生活体验。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商业模式创新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手捏式无电池遥控器适用于智能家居系统中的各种设备控制，如灯光、空调、电视等。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智能家居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门禁系统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娱乐设备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在门禁系统中，手捏式无电池遥控器可以作为门禁控制和开关的工具，方便用户进出。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在游戏机、音响等娱乐设备中，手捏式无电池遥控器可以提供更加灵活的操作方式，提升用户体验。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手捏式无电池遥控器适用于家庭用户，方便控制家电设备，如电视、空调、灯光等。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家庭用户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商业场所如酒店、餐厅、会议室等，需要大量遥控器控制设备，手捏式无电池遥控器可降低维护成本。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商业场所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在工业控制领域，手捏式无电池遥控器可用于自动化设备和远程控制，提高生产效率。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工业控制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传统电池遥控器在市场上占据较大份额，但需要定期更换电池，成本较高。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传统电池遥控器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充电式遥控器需要充电，但使用时间长，可重复使用。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充电式遥控器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其他无线遥控器如红外线遥控器、Wi-Fi遥控器等，功能丰富但操作复杂。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其他无线遥控器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市场趋势预测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随着智能家居的发展，手捏式无电池遥控器将更加智能化，能够实现更多功能和控制。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环保意识日益增强，无电池遥控器符合环保理念，市场需求将逐渐增加。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定制化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随着消费者需求的多样化，手捏式无电池遥控器将更加定制化，满足不同用户的需求。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根据市场上的同类产品价格，结合产品特点和竞争优势，制定具有竞争力的价格。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根据产品的生产成本、研发费用、市场调研等制定价格，以确保盈利。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需求导向定价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根据市场需求和消费者心理预期，制定符合消费者支付能力和购买意愿的价格。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产品定价策略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通过电商平台、官方网站等渠道进行销售，利用社交媒体、搜索引擎等推广手段吸引潜在客户。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线上销售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与电商平台、实体零售商等渠道合作伙伴建立合作关系，共同开拓市场。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与电子产品零售商合作，将产品摆放在实体店进行销售，利用店面展示、促销活动等方式吸引顾客。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线下销售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与优质的供应商建立长期合作关系，确保产品的质量和供应稳定。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与其他知名品牌合作，共同推广产品，扩大市场份额。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品牌合作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销售渠道与推广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利用无线信号传输技术，实现遥控器与设备之间的通信。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无线信号传输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通过传感器和算法，识别用户的手捏动作，并将其转化为控制信号。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手势识别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集成微控制器、无线通信模块和传感器，实现遥控功能。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微型电路板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技术原理与架构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无线信号稳定性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采用高性能无线通信模块和信号处理技术，确保信号传输的稳定性和可靠性。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微型化设计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优化电路板布局和元器件选择，实现遥控器的微型化设计。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手势识别的准确性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采用高精度传感器和优化算法，提高手势识别的准确率。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技术难点与解决方案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与国内外知识产权机构建立合作关系，加强技术交流与合作。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专利申请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针对核心技术申请专利，保护知识产权。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专利布局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构建完善的专利布局，防止侵权行为。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技术专利与知识产权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https://d.book118.com/628035067121006030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2024-09-07T08:54:41.559</cp:lastPrinted>
  <dcterms:created xsi:type="dcterms:W3CDTF">2024-09-07T00:54:41Z</dcterms:created>
  <dcterms:modified xsi:type="dcterms:W3CDTF">2024-09-07T00:54:43Z</dcterms:modified>
</cp:coreProperties>
</file>