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D1009-BA3B-4199-B253-C2A2AF4A3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488BC-FCEE-46AA-9E87-021DF3389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F42EF-0952-46D6-B8EE-25C10E9F8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592A0-7C9C-4727-8223-0E418FADE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9C7A5A-577A-4341-8676-68DFF9D1E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7C917F-7029-44F1-9FA7-34D5B249F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7F345F-B737-46BE-A391-FF5F15DAA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C763E-EF9D-4308-9EBD-98DA73B85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AE34A-A3A6-41DF-B1FA-E854CDC61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02AB8-697D-479C-A046-419E29DC8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A397B-51DE-40A7-B2B7-12322EFC3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351220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高血压与运动损伤的关系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高血压患者运动风险分析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运动损伤对高血压患者的影响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高血压患者运动损伤预防措施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高血压患者运动损伤治疗方法及注意事项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高血压是一种以动脉血压持续升高为特征的慢性疾病，通常收缩压≥140mmHg和/或舒张压≥90mmHg。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高血压是全球范围内的重大公共卫生问题，发病率和死亡率均较高。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高血压可导致心、脑、肾等靶器官损害，增加心血管疾病和卒中的风险。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43" r="1694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运动损伤可分为急性损伤和慢性损伤。急性损伤包括扭伤、拉伤、挫伤等，慢性损伤包括肌腱炎、滑囊炎、关节炎等。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运动损伤不仅影响运动员的训练和比赛，还可能对其日常生活和工作造成长期影响。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运动损伤是指在进行体育运动过程中发生的各种损伤，包括肌肉、韧带、骨骼、关节等部位的损伤。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探讨高血压与运动损伤之间的关系，为高血压患者的运动康复提供科学依据。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高血压与运动损伤的关系，可以指导高血压患者在运动过程中避免或减少运动损伤的发生，提高患者的生活质量和健康水平。同时，该研究也有助于完善高血压的运动康复理论和方法，为临床医生和运动医学专家提供新的治疗思路和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高血压患者运动风险分析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适度的有氧运动可以降低血压，改善心血管健康。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提高心肺功能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减轻身体负担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28" r="1652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运动可以增强心肺功能，提高身体的氧气利用效率。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通过运动减轻身体负担，有助于控制高血压病情。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运动对高血压患者的影响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21" r="327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散步、慢跑、游泳、太极拳等低强度有氧运动。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适宜的运动类型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剧烈运动、竞技性运动、举重等高强度运动。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不适宜的运动类型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适宜和不适宜的运动类型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在运动前进行全面的身体检查，了解身体状况和运动风险。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个性化运动处方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根据评估结果，制定个性化的运动处方，包括运动类型、强度、频率和时间等。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运动中监测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在运动过程中监测血压、心率等指标，确保运动安全。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运动后调整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根据运动反应和身体状况，适时调整运动处方，确保运动效果和安全。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运动风险评估及建议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运动损伤对高血压患者的影响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由于运动过程中不正确的姿势、过度使用某部位或外力撞击等原因导致，如肌肉拉伤、关节扭伤等。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肌肉骨骼损伤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剧烈运动可能导致心脏负荷增加，引发心律失常、心肌缺血等问题。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心血管系统损伤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运动过程中可能发生脑震荡、脊髓损伤等严重情况，多由于剧烈撞击或摔倒所致。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神经系统损伤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运动损伤类型及发生原因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心理应激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运动损伤造成的疼痛和活动受限会给患者带来心理压力，引发焦虑和紧张情绪，从而导致血压升高。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疼痛刺激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运动损伤带来的疼痛感受会刺激神经系统，导致血管收缩和血压升高。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损伤部位释放的炎性因子可引起全身性炎症反应，进而影响血管舒缩功能和血压水平。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运动损伤对血压的影响机制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https://d.book118.com/628035122011006024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2024-08-30T23:03:28.537</cp:lastPrinted>
  <dcterms:created xsi:type="dcterms:W3CDTF">2024-08-30T15:03:28Z</dcterms:created>
  <dcterms:modified xsi:type="dcterms:W3CDTF">2024-08-30T15:03:30Z</dcterms:modified>
</cp:coreProperties>
</file>