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VMRFPD+MS-UIGothic"/>
      <p:regular r:id="rId21"/>
    </p:embeddedFont>
    <p:embeddedFont>
      <p:font typeface="DKJIJF+RFTHUK+MicrosoftYaHei-Bold"/>
      <p:regular r:id="rId22"/>
    </p:embeddedFont>
    <p:embeddedFont>
      <p:font typeface="JNPLTW+VTTGNO+MicrosoftYaHei"/>
      <p:regular r:id="rId23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2258C-DC0A-4EFE-BF08-CD3766329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D420B-306B-4666-93E0-9515FF8F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4BCFD-12EA-41B3-9166-CFDD65D12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CADD8-14C1-4363-B5A0-CF8C20CD6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1394C-08C3-46A2-82FF-8D74019A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C7494-B302-4D85-A80C-4DAE2AD76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5CBBF-F988-4B76-9554-87CF5BE65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ADAE2-B497-4190-A5CD-71A64BDF4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9ECAD-A618-45EE-A5BE-86207036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C0AF3-DCC6-449A-877D-D682E77E9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DAAE6-86EE-4B4B-8BBF-151363A88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700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54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5400">
                <a:solidFill>
                  <a:srgbClr val="000000"/>
                </a:solidFill>
                <a:latin typeface="VMRFPD+MS-UIGothic"/>
                <a:cs typeface="VMRFPD+MS-UIGothic"/>
              </a:rPr>
              <a:t>方法与技巧</a:t>
            </a:r>
          </a:p>
          <a:p>
            <a:pPr marL="24003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VMRFPD+MS-UIGothic"/>
                <a:cs typeface="VMRFP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VMRFPD+MS-UIGothic"/>
                <a:cs typeface="VMRFPD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的定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是一种以客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户为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中心的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，旨在提高客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意度和忠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度，通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过满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足客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需求来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是一种管理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程，通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程可以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足客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需求，从而提高客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意度和忠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是一种企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文化，它反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映了企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的价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旨在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提供卓越的服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提高客</a:t>
            </a:r>
            <a:r>
              <a:rPr sz="2300" spc="23">
                <a:solidFill>
                  <a:srgbClr val="3490F4"/>
                </a:solidFill>
                <a:latin typeface="SimSun"/>
                <a:cs typeface="SimSun"/>
              </a:rPr>
              <a:t>户满</a:t>
            </a: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意度和忠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诚</a:t>
            </a:r>
            <a:r>
              <a:rPr sz="2300">
                <a:solidFill>
                  <a:srgbClr val="3490F4"/>
                </a:solidFill>
                <a:latin typeface="VMRFPD+MS-UIGothic"/>
                <a:cs typeface="VMRFPD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可以增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的信任和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意度，从而留住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并吸引新客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提升企</a:t>
            </a:r>
            <a:r>
              <a:rPr sz="2300" spc="23">
                <a:solidFill>
                  <a:srgbClr val="3490F4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形象和品牌价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良好的客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可以提高企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的形象和品牌价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，使企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在激烈的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争中脱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颖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而出。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促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进销</a:t>
            </a: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售和增加利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提供卓越的客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可以增加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售量并提高利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，从而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实现业务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的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KJIJF+RFTHUK+MicrosoftYaHei-Bold"/>
                <a:cs typeface="DKJIJF+RFTHU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KJIJF+RFTHUK+MicrosoftYaHei-Bold"/>
                <a:cs typeface="DKJIJF+RFTHU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KJIJF+RFTHUK+MicrosoftYaHei-Bold"/>
                <a:cs typeface="DKJIJF+RFTHU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VMRFPD+MS-UIGothic"/>
                <a:cs typeface="VMRFPD+MS-UIGothic"/>
              </a:rPr>
              <a:t>售前服</a:t>
            </a:r>
            <a:r>
              <a:rPr sz="2000">
                <a:solidFill>
                  <a:srgbClr val="3490F4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VMRFPD+MS-UIGothic"/>
                <a:cs typeface="VMRFPD+MS-UIGothic"/>
              </a:rPr>
              <a:t>售中服</a:t>
            </a:r>
            <a:r>
              <a:rPr sz="2000">
                <a:solidFill>
                  <a:srgbClr val="3490F4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VMRFPD+MS-UIGothic"/>
                <a:cs typeface="VMRFPD+MS-UIGothic"/>
              </a:rPr>
              <a:t>售后服</a:t>
            </a:r>
            <a:r>
              <a:rPr sz="2000">
                <a:solidFill>
                  <a:srgbClr val="3490F4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售之前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提供相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关的服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，例如提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品信息和技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支持等。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提供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和支持，例如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助客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订单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、提供物流配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送服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售之后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修、保养、退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换货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等服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例如提供定期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、保养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划等。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808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法要求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工在客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或需要之前，主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动为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提供服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和帮助。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种方法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强调积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并解决客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，从而提高客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意度和忠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定制化服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68503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个性化、量身定制。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VMRFPD+MS-UIGothic"/>
                <a:cs typeface="VMRFP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定制化服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法是一种根据客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需求量身定制的服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方法。它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强调对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每个客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的需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求和偏好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行了解和分析，然后提供个性化的服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和解决方案，以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足客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的特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MRFPD+MS-UIGothic"/>
                <a:cs typeface="VMRFPD+MS-UIGothic"/>
              </a:rPr>
              <a:t>定需求。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关系管理法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808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期、关系、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VMRFPD+MS-UIGothic"/>
                <a:cs typeface="VMRFP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490F4"/>
                </a:solidFill>
                <a:latin typeface="VMRFPD+MS-UIGothic"/>
                <a:cs typeface="VMRFP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关系管理法是一种以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期关系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为导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向的服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方法。它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建立和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与客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之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的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期关系，通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提供高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量的服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品，以及持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的沟通和互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，增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的信任和忠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8478C"/>
                </a:solidFill>
                <a:latin typeface="VMRFPD+MS-UIGothic"/>
                <a:cs typeface="VMRFPD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务补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救法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162743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道歉、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补偿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、改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务补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救法是一种在服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现问题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错误时进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救的方法。它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道歉和承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认错误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适当的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补偿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和解决方案，以减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的不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和抱怨。此外，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务问题进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行深入分析和改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似的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再次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MRFPD+MS-UIGothic"/>
                <a:cs typeface="VMRFPD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服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0000"/>
                </a:solidFill>
                <a:latin typeface="VMRFPD+MS-UIGothic"/>
                <a:cs typeface="VMRFPD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有效沟通技巧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极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倾</a:t>
            </a:r>
            <a:r>
              <a:rPr sz="2300">
                <a:solidFill>
                  <a:srgbClr val="3490F4"/>
                </a:solidFill>
                <a:latin typeface="VMRFPD+MS-UIGothic"/>
                <a:cs typeface="VMRFPD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，要全神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贯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注地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听客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，不要打断客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予客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充分表达的机会。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清晰表达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明了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言，避免使用复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术语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，确保信息能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被客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准确</a:t>
            </a:r>
          </a:p>
          <a:p>
            <a:pPr marL="2286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理解。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问</a:t>
            </a: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引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导</a:t>
            </a:r>
            <a:r>
              <a:rPr sz="2300" spc="23">
                <a:solidFill>
                  <a:srgbClr val="3490F4"/>
                </a:solidFill>
                <a:latin typeface="VMRFPD+MS-UIGothic"/>
                <a:cs typeface="VMRFPD+MS-UIGothic"/>
              </a:rPr>
              <a:t>性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表达自己的需求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3580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，帮助客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明确自己的想法，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也能更好地理解客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同理心技巧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VMRFPD+MS-UIGothic"/>
                <a:cs typeface="VMRFPD+MS-UIGothic"/>
              </a:rPr>
              <a:t>理解客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3490F4"/>
                </a:solidFill>
                <a:latin typeface="VMRFPD+MS-UIGothic"/>
                <a:cs typeface="VMRFPD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KJIJF+RFTHUK+MicrosoftYaHei-Bold"/>
                <a:cs typeface="DKJIJF+RFTHUK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KJIJF+RFTHUK+MicrosoftYaHei-Bold"/>
                <a:cs typeface="DKJIJF+RFTHUK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KJIJF+RFTHUK+MicrosoftYaHei-Bold"/>
                <a:cs typeface="DKJIJF+RFTHUK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6724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，要深入了解客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站在客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的角度思考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的情感。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VMRFPD+MS-UIGothic"/>
                <a:cs typeface="VMRFPD+MS-UIGothic"/>
              </a:rPr>
              <a:t>表达关心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理客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户问题时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，要表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的关心和关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感受到被重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和被关注。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VMRFPD+MS-UIGothic"/>
                <a:cs typeface="VMRFPD+MS-UIGothic"/>
              </a:rPr>
              <a:t>避免偏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见</a:t>
            </a:r>
            <a:r>
              <a:rPr sz="1600">
                <a:solidFill>
                  <a:srgbClr val="3490F4"/>
                </a:solidFill>
                <a:latin typeface="VMRFPD+MS-UIGothic"/>
                <a:cs typeface="VMRFPD+MS-UIGothic"/>
              </a:rPr>
              <a:t>和主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观</a:t>
            </a:r>
            <a:r>
              <a:rPr sz="1600">
                <a:solidFill>
                  <a:srgbClr val="3490F4"/>
                </a:solidFill>
                <a:latin typeface="VMRFPD+MS-UIGothic"/>
                <a:cs typeface="VMRFPD+MS-UIGothic"/>
              </a:rPr>
              <a:t>判断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6724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理客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户问题时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，要尽量避免偏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判断，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保持客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公正的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度，尊重客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解决技巧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分析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快速响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VMRFPD+MS-UIGothic"/>
                <a:cs typeface="VMRFPD+MS-UIGothic"/>
              </a:rPr>
              <a:t>跟踪反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理客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户问题时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问题进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行深入分析，找出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的根源和关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点，制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定解决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的方案。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，要快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速响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解决客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，不要拖延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免客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户产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生不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后，要跟踪客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情况，了解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是否得到解决，是否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关注。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情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3490F4"/>
                </a:solidFill>
                <a:latin typeface="VMRFPD+MS-UIGothic"/>
                <a:cs typeface="VMRFPD+MS-UIGothic"/>
              </a:rPr>
              <a:t>管理技巧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VMRFPD+MS-UIGothic"/>
                <a:cs typeface="VMRFPD+MS-UIGothic"/>
              </a:rPr>
              <a:t>自我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认</a:t>
            </a:r>
            <a:r>
              <a:rPr sz="2000">
                <a:solidFill>
                  <a:srgbClr val="3490F4"/>
                </a:solidFill>
                <a:latin typeface="VMRFPD+MS-UIGothic"/>
                <a:cs typeface="VMRFPD+MS-UIGothic"/>
              </a:rPr>
              <a:t>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VMRFPD+MS-UIGothic"/>
                <a:cs typeface="VMRFPD+MS-UIGothic"/>
              </a:rPr>
              <a:t>冷静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490F4"/>
                </a:solidFill>
                <a:latin typeface="VMRFPD+MS-UIGothic"/>
                <a:cs typeface="VMRFPD+MS-UIGothic"/>
              </a:rPr>
              <a:t>引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3490F4"/>
                </a:solidFill>
                <a:latin typeface="VMRFPD+MS-UIGothic"/>
                <a:cs typeface="VMRFPD+MS-UIGothic"/>
              </a:rPr>
              <a:t>客</a:t>
            </a:r>
            <a:r>
              <a:rPr sz="2000" spc="23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3490F4"/>
                </a:solidFill>
                <a:latin typeface="VMRFPD+MS-UIGothic"/>
                <a:cs typeface="VMRFPD+MS-UIGothic"/>
              </a:rPr>
              <a:t>情</a:t>
            </a:r>
            <a:r>
              <a:rPr sz="2000">
                <a:solidFill>
                  <a:srgbClr val="3490F4"/>
                </a:solidFill>
                <a:latin typeface="SimSun"/>
                <a:cs typeface="SimSun"/>
              </a:rPr>
              <a:t>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理客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户问题时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自己的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有清晰的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影响自己的判断力和反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保持冷静和理性，不要被情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左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右，避免做出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激的反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理客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户问题时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度和温和的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气来引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感受到被关心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和重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VMRFPD+MS-UIGothic"/>
                <a:cs typeface="VMRFP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https://d.book118.com/628037007074006030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VMRFPD+MS-UIGothic</vt:lpstr>
      <vt:lpstr>SimSun</vt:lpstr>
      <vt:lpstr>DKJIJF+RFTHUK+MicrosoftYaHei-Bold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2024-09-07T02:36:39.817</cp:lastPrinted>
  <dcterms:created xsi:type="dcterms:W3CDTF">2024-09-06T18:36:39Z</dcterms:created>
  <dcterms:modified xsi:type="dcterms:W3CDTF">2024-09-06T18:36:41Z</dcterms:modified>
</cp:coreProperties>
</file>