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930C4-D315-4604-A45D-B3C9D8115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47A4E-3037-4F80-9DFB-A7F35C611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283B3-8E53-47C7-8DC4-5BD51761A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5B2B84-936B-414E-94BB-E2DAA58F6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2B8D30-D346-4B67-B5B8-40B0474F6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23635FE-D181-4EB8-8561-E0A065F83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1A0A3E-2A3A-4101-8AF3-28F7160E1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495ED-7893-48CA-8F7C-5A601F1C6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DA64C-D5D9-4297-BF40-219D3CB46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23DA30-4B9D-43BF-AB83-3A7BCA976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AEC81-5576-4F8D-B5DE-68C85CC5B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3710111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结肠癌术后肠瘘护理查房ppt课件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结肠癌术后肠瘘概述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结肠癌术后肠瘘的症状与诊断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结肠癌术后肠瘘的护理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结肠癌术后肠瘘的预防与治疗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结肠癌术后肠瘘的康复与预后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结肠癌术后肠瘘概述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肠瘘是指肠管与其他空腔脏器、体表或体外有异常通道，导致肠内容物流出，引起感染、营养不良和器官功能损害的疾病。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肠瘘发生于肠道任何部位，最常见于手术吻合口处。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肠瘘的定义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每日流失消化液量超过500ml，如胃大部切除术后吻合口瘘。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高流量瘘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每日流失消化液量少于500ml，如肠道吻合口瘘。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低流量瘘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肠管与其他空腔脏器相通，如胃结肠瘘。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内瘘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肠管与体外相通，如直肠阴道瘘。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外瘘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287" r="1928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肠瘘的分类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手术并发症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手术吻合口瘘是最常见的病因，与手术操作、肠道炎症、肿瘤等因素有关。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腹部创伤或枪弹伤等可导致肠壁破裂，形成肠瘘。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肠道炎症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克罗恩病、溃疡性结肠炎等肠道炎症疾病可能导致肠壁薄弱，易发生肠瘘。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其他疾病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肠道肿瘤、肠梗阻、肠道缺血等疾病可能导致肠壁坏死，引发肠瘘。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肠瘘的病因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结肠癌术后肠瘘的症状与诊断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电解质紊乱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肠瘘导致大量含电解质的消化液丢失，引起电解质紊乱。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肠瘘导致肠道功能紊乱，引发恶心、呕吐等症状。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肠瘘引发的感染可导致发热，体温常在38℃以上。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肠瘘发生后，患者常出现腹部疼痛，疼痛的性质和程度因病情轻重而异。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腹胀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肠瘘导致肠道内容物外泄，引起肠道内细菌移位和感染，进而引发腹胀。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可发现腹腔内游离气体，有助于肠瘘的诊断。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腹部X线检查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通过抽取腹腔内液体进行化验，有助于诊断肠瘘。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腹腔穿刺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可观察到腹腔内积液、炎症等情况，有助于诊断肠瘘。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腹部CT检查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可直接观察到肠瘘的部位和程度，是诊断肠瘘的重要方法。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肠镜检查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有结肠癌手术史。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腹部X线检查或CT检查发现肠瘘征象。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出现上述肠瘘症状。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腹腔穿刺或肠镜检查确诊为肠瘘。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结肠癌术后肠瘘的护理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https://d.book118.com/628037101110006023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2024-08-30T10:33:27.285</cp:lastPrinted>
  <dcterms:created xsi:type="dcterms:W3CDTF">2024-08-30T02:33:27Z</dcterms:created>
  <dcterms:modified xsi:type="dcterms:W3CDTF">2024-08-30T02:33:29Z</dcterms:modified>
</cp:coreProperties>
</file>