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45452-D185-4EA9-A458-2BBAA2227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D6860-C635-4983-938C-8580FF8C3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74865-9826-4A01-94E1-8D1942C07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32C41-A2C5-4CFD-9FF4-9F5447C39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4CA11-8002-43C8-9762-2CA2EECC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A7378-FF94-44AC-9CE3-494B2EA8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B7234-1508-46C3-87B9-6DE886599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23688-5005-40C3-9271-D5D38F0D0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BC018-A595-462A-8F16-75C9D6731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3A171-FB4F-4553-A9B6-4E855EFF9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FD65E-6DF0-4E57-89DA-191572168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0107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健康教育与预防保健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8" b="9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护理是一门关注人类健康、疾病和死亡的学科，它涉及到对个体和社会的整体照顾，以及预防疾病、促进康复和维持良好健康状态的任务。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护理在医疗保健体系中扮演着至关重要的角色，它不仅关乎患者的生理和心理健康，还涉及到家庭和社会的福祉。优秀的护理服务能够提高患者的治疗效果和生活质量，减轻家庭和社会的负担。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根据不同的分类标准，护理可以分为多种类型，如按场所可分为医院护理、社区护理、家庭护理等；按职责可分为基础护理、专科护理、管理护理等。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护理人员需要承担多种职责，包括病情观察、医嘱执行、患者沟通、健康教育等。他们需要具备专业的知识和技能，能够应对各种临床情况和患者的需求。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63" r="27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护理的分类与职责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优秀的护理人员需要具备高度的职业素养，包括专业知识和技能的掌握、沟通能力和团队协作精神的具备、严谨的工作态度和责任心等。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护理人员的行为应遵循一定的道德规范，如尊重患者的权利、保护患者的隐私、诚信守时等。他们应该始终以患者的利益为重，提供专业、贴心、负责任的护理服务。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护理人员的职业素养与道德规范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休息与保暖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986" r="79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315" r="2331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684" r="568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保证充足的休息，注意保暖，避免受凉。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多喝水有助于排毒，缓解感冒症状。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饮食清淡，多吃蔬菜水果，避免油腻食物。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遵医嘱使用感冒药和消炎药，注意观察不良反应。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定期监测血压情况，了解血压波动情况。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控制盐分、脂肪摄入，多吃蔬菜水果和粗粮。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坚持适量运动，保持健康的体重。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遵医嘱使用降压药，注意观察不良反应。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174" r="211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531" r="55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定期监测血糖情况，了解血糖波动情况。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控制糖分、脂肪摄入，合理分配碳水化合物、蛋白质和脂肪的摄入。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坚持适量运动，保持健康的体重。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遵医嘱使用降糖药或胰岛素，注意观察不良反应。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避免接触过敏原，如烟雾、花粉、宠物毛发等。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避免过敏原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使用药物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定期就诊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使用哮喘控制药物，如吸入性糖皮质激素和长效β2受体激动剂等。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定期就诊，评估哮喘控制情况，调整治疗方案。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学习哮喘管理知识，掌握应急处理方法，避免诱发因素。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https://d.book118.com/628040107012006044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2024-09-23T21:58:37.380</cp:lastPrinted>
  <dcterms:created xsi:type="dcterms:W3CDTF">2024-09-23T13:58:37Z</dcterms:created>
  <dcterms:modified xsi:type="dcterms:W3CDTF">2024-09-23T13:58:39Z</dcterms:modified>
</cp:coreProperties>
</file>