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79499-1144-4284-A197-95EED852E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7AD24-8C8D-4504-831A-F4F59BA1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DC48B-D6DB-4D64-B603-226813E5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14C01-196E-48F9-9984-4C9552B2B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C3E0E-9A5F-44B0-9B88-C247BC9B0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7F0F7E-30D8-454C-8590-A6A65677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6080E-FD39-4706-92B1-6DF925CF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95F15-60CB-47CE-918D-F9B90DF9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201C1-8A08-4055-9A12-FEF0E2D9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0C5F-E599-4D3E-8BAA-54781F56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3461A-1755-4431-84BD-748E123E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26" r:id="rId2"/>
    <p:sldLayoutId id="2147487927" r:id="rId3"/>
    <p:sldLayoutId id="2147487928" r:id="rId4"/>
    <p:sldLayoutId id="2147487929" r:id="rId5"/>
    <p:sldLayoutId id="2147487930" r:id="rId6"/>
    <p:sldLayoutId id="2147487931" r:id="rId7"/>
    <p:sldLayoutId id="2147487932" r:id="rId8"/>
    <p:sldLayoutId id="2147487933" r:id="rId9"/>
    <p:sldLayoutId id="2147487934" r:id="rId10"/>
    <p:sldLayoutId id="21474879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31" Type="http://schemas.openxmlformats.org/officeDocument/2006/relationships/tags" Target="../tags/tag213.xml" /><Relationship Id="rId32" Type="http://schemas.openxmlformats.org/officeDocument/2006/relationships/tags" Target="../tags/tag214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1021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安全生产教育策略的科学制定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安全生产教育的重要性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科学制定安全生产教育策略的步骤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安全生产教育策略的内容和形式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科学制定安全生产教育策略的注意事项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实施安全生产教育策略的保障措施</a:t>
            </a:r>
            <a:endParaRPr lang="zh-CN" altLang="en-US" sz="2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安全生产教育的重要性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安全生产教育的定义和目的</a:t>
            </a:r>
            <a:endParaRPr lang="zh-CN" altLang="en-US"/>
          </a:p>
        </p:txBody>
      </p:sp>
      <p:sp>
        <p:nvSpPr>
          <p:cNvPr id="1049080" name="矩形: 圆角 4"/>
          <p:cNvSpPr/>
          <p:nvPr>
            <p:custDataLst>
              <p:tags r:id="rId2"/>
            </p:custDataLst>
          </p:nvPr>
        </p:nvSpPr>
        <p:spPr>
          <a:xfrm>
            <a:off x="654755" y="344263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1180545" y="357725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安全生产教育的定义：通过宣传、培训、演练等方式，提高员工的安全意识和技能，预防事故的发生。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84" name="矩形: 圆角 4"/>
          <p:cNvSpPr/>
          <p:nvPr>
            <p:custDataLst>
              <p:tags r:id="rId4"/>
            </p:custDataLst>
          </p:nvPr>
        </p:nvSpPr>
        <p:spPr>
          <a:xfrm>
            <a:off x="6520997" y="344263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6968046" y="357725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安全生产教育的目的：保障员工生命安全和身体健康，提高企业的生产效率和经济效益，促进社会的和谐稳定。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安全生产教育对于企业和社会的影响</a:t>
            </a:r>
            <a:endParaRPr lang="zh-CN" altLang="en-US"/>
          </a:p>
        </p:txBody>
      </p:sp>
      <p:sp>
        <p:nvSpPr>
          <p:cNvPr id="1049134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6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增强员工安全意识，形成良好安全文化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促进企业可持续发展，树立良好社会形象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减少事故发生，保障员工生命安全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提高企业生产效率，降低事故成本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科学制定安全生产教育策略的步骤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确定教育目标</a:t>
            </a:r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明确安全生产教育的目的和意义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4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6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确定教育对象和范围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0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2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制定具体的教育内容和计划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6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确定教育方式和时间安排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分析员工需求和风险点</a:t>
            </a:r>
            <a:endParaRPr lang="zh-CN" altLang="en-US"/>
          </a:p>
        </p:txBody>
      </p:sp>
      <p:sp>
        <p:nvSpPr>
          <p:cNvPr id="1049378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2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了解员工需求：通过调查问卷、访谈等方式，了解员工对安全生产教育的需求和期望，为制定策略提供依据。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识别风险点：对生产过程中可能存在的安全隐患和风险点进行识别和分析，确定需要重点关注的领域。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制定教育计划：根据员工需求和风险点分析结果，制定针对性的安全生产教育计划，明确教育目标、内容、方式和时间等。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实施教育计划：按照计划组织开展安全生产教育活动，确保员工掌握必要的安全知识和技能，提高安全意识。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设计教育内容和形式</a:t>
            </a:r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2"/>
            </p:custDataLst>
          </p:nvPr>
        </p:nvSpPr>
        <p:spPr>
          <a:xfrm>
            <a:off x="2468186" y="156279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确定教育目标：明确安全生产教育要达到的具体目标，如提高员工安全意识、掌握安全操作技能等。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"/>
            </p:custDataLst>
          </p:nvPr>
        </p:nvSpPr>
        <p:spPr>
          <a:xfrm>
            <a:off x="2468186" y="282563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制定教育计划：根据目标，制定详细的教育计划，包括教育内容、时间、方式等。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4"/>
            </p:custDataLst>
          </p:nvPr>
        </p:nvSpPr>
        <p:spPr>
          <a:xfrm>
            <a:off x="2468186" y="408848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选择教育内容：根据行业特点和实际情况，选择合适的教育内容，如安全规章制度、事故案例分析、应急救援等。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5"/>
            </p:custDataLst>
          </p:nvPr>
        </p:nvSpPr>
        <p:spPr>
          <a:xfrm>
            <a:off x="2468186" y="535133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确定教育形式：采用多种教育形式，如讲座、培训、演练等，以增加教育的趣味性和实效性。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制定实施计划和时间表</a:t>
            </a:r>
            <a:endParaRPr lang="zh-CN" altLang="en-US"/>
          </a:p>
        </p:txBody>
      </p:sp>
      <p:sp>
        <p:nvSpPr>
          <p:cNvPr id="1049502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明确目标：确定安全生产教育策略的目标和预期成果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监督评估：对实施过程进行监督和评估，及时调整和改进计划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9"/>
            </p:custDataLst>
          </p:nvPr>
        </p:nvSpPr>
        <p:spPr>
          <a:xfrm>
            <a:off x="8287577" y="279932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实施执行：按照计划和时间表，开展安全生产教育活动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30"/>
            </p:custDataLst>
          </p:nvPr>
        </p:nvSpPr>
        <p:spPr>
          <a:xfrm>
            <a:off x="1833107" y="279932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调研分析：收集相关数据和信息，分析安全生产现状和问题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31"/>
            </p:custDataLst>
          </p:nvPr>
        </p:nvSpPr>
        <p:spPr>
          <a:xfrm>
            <a:off x="649292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资源保障：确保人力、物力、财力等资源的充足和合理配置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32"/>
            </p:custDataLst>
          </p:nvPr>
        </p:nvSpPr>
        <p:spPr>
          <a:xfrm>
            <a:off x="3627759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制定计划：根据调研结果，制定详细的教育计划和时间表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安全生产教育策略的内容和形式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理论教育：包括安全规章制度、操作规程、应急预案等</a:t>
            </a:r>
            <a:endParaRPr lang="zh-CN" altLang="en-US"/>
          </a:p>
        </p:txBody>
      </p:sp>
      <p:sp>
        <p:nvSpPr>
          <p:cNvPr id="1049700" name="正文"/>
          <p:cNvSpPr txBox="1"/>
          <p:nvPr>
            <p:custDataLst>
              <p:tags r:id="rId2"/>
            </p:custDataLst>
          </p:nvPr>
        </p:nvSpPr>
        <p:spPr>
          <a:xfrm>
            <a:off x="1142195" y="1562790"/>
            <a:ext cx="9994320" cy="1321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安全规章制度：明确规定员工在生产过程中的行为规范和操作要求，确保员工遵守安全规定，减少事故发生。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正文"/>
          <p:cNvSpPr txBox="1"/>
          <p:nvPr>
            <p:custDataLst>
              <p:tags r:id="rId3"/>
            </p:custDataLst>
          </p:nvPr>
        </p:nvSpPr>
        <p:spPr>
          <a:xfrm>
            <a:off x="1142195" y="3281768"/>
            <a:ext cx="9994320" cy="1321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操作规程：详细描述生产过程中的操作步骤和注意事项，指导员工正确操作设备，提高生产效率，确保生产安全。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正文"/>
          <p:cNvSpPr txBox="1"/>
          <p:nvPr>
            <p:custDataLst>
              <p:tags r:id="rId4"/>
            </p:custDataLst>
          </p:nvPr>
        </p:nvSpPr>
        <p:spPr>
          <a:xfrm>
            <a:off x="1142195" y="5000745"/>
            <a:ext cx="9994320" cy="1321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应急预案：针对可能发生的突发事件，制定相应的应急措施和救援方案，提高员工应对突发事件的能力，减少事故损失。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实践教育：包括安全操作演示、应急演练等</a:t>
            </a:r>
            <a:endParaRPr lang="zh-CN" altLang="en-US"/>
          </a:p>
        </p:txBody>
      </p:sp>
      <p:sp>
        <p:nvSpPr>
          <p:cNvPr id="1049752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安全操作演示：通过现场演示或视频教学，向员工展示正确的安全操作方法和步骤，提高员工的安全意识和操作技能。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应急演练：组织员工进行模拟突发事件应急演练，提高员工应对突发事件的能力和自救互救能力。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案例分析：通过分析典型事故案例，总结经验教训，加强员工对安全生产的认识和重视程度。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互动体验：通过设置互动体验环节，让员工亲身体验安全操作和应急处理的过程，加深对安全知识的理解和掌握。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案例分析：通过分析事故案例，提高员工安全意识</a:t>
            </a:r>
            <a:endParaRPr lang="zh-CN" altLang="en-US"/>
          </a:p>
        </p:txBody>
      </p:sp>
      <p:sp>
        <p:nvSpPr>
          <p:cNvPr id="10498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24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选取典型事故案例，进行深入剖析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分析事故原因，总结教训和经验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6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针对不同岗位和工种，制定相应的安全操作规程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8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通过案例分析，提高员工对安全生产的认识和重视程度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https://d.book118.com/628041021052006027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安全生产教育策略的科学制定</vt:lpstr>
      <vt:lpstr>目录</vt:lpstr>
      <vt:lpstr>单击添加章节标题</vt:lpstr>
      <vt:lpstr>安全生产教育的重要性</vt:lpstr>
      <vt:lpstr>安全生产教育的定义和目的</vt:lpstr>
      <vt:lpstr>安全生产教育对于企业和社会的影响</vt:lpstr>
      <vt:lpstr>科学制定安全生产教育策略的步骤</vt:lpstr>
      <vt:lpstr>确定教育目标</vt:lpstr>
      <vt:lpstr>分析员工需求和风险点</vt:lpstr>
      <vt:lpstr>设计教育内容和形式</vt:lpstr>
      <vt:lpstr>制定实施计划和时间表</vt:lpstr>
      <vt:lpstr>安全生产教育策略的内容和形式</vt:lpstr>
      <vt:lpstr>理论教育：包括安全规章制度、操作规程、应急预案等</vt:lpstr>
      <vt:lpstr>实践教育：包括安全操作演示、应急演练等</vt:lpstr>
      <vt:lpstr>案例分析：通过分析事故案例，提高员工安全意识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2024-09-05T05:37:42.489</cp:lastPrinted>
  <dcterms:created xsi:type="dcterms:W3CDTF">2024-09-04T21:37:42Z</dcterms:created>
  <dcterms:modified xsi:type="dcterms:W3CDTF">2024-09-04T21:37:45Z</dcterms:modified>
</cp:coreProperties>
</file>