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78C74-C1A9-4E8A-8B1F-E515DCC5F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E9DBE-EAE8-431A-9459-6DF971556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BC9AF-D8EC-4870-B02D-D3063CB57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855D1-6C46-431D-9F9B-B01BC5069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60BB25-9FC2-4507-852A-AC872B1FF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44CAD5-C6C0-42F7-8D4C-A2045C930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BE33E0-FFA3-48C8-BBCE-EF7E15360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7E804-E5FB-45A4-BB3A-9A797AD8A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A21A0-9644-4649-BF55-0339705F1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C77F7-DF6D-4EDA-A614-78305DD01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0BB61-3E91-41D0-8BA8-7D03A1332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41074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人工智能技术与线上零售商的个性化推荐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个性化推荐系统基本原理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人工智能技术在个性化推荐中应用实践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线上零售商个性化推荐案例分析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互联网与电子商务的快速发展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随着互联网的普及和电子商务的飞速发展，线上购物已成为人们日常生活的重要组成部分。个性化推荐系统作为提升用户体验和商家销售额的重要手段，受到了广泛关注。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消费者需求多样化与个性化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消费者的需求日益多样化和个性化，他们希望在海量商品中快速找到符合自己兴趣和需求的商品。个性化推荐系统能够分析消费者的历史行为、兴趣和偏好，为他们提供定制化的商品推荐。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提升线上零售商竞争力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个性化推荐系统能够帮助线上零售商更精准地定位目标用户群体，提高商品的销售量和用户满意度，从而提升商家的竞争力。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利用自然语言处理、图像识别等技术分析商品文本描述、图片等信息，提取商品特征，并根据用户历史行为和兴趣偏好为其推荐相似商品。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基于内容的推荐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通过分析大量用户的历史行为数据，发现具有相似兴趣偏好的用户群体，并将他们喜欢的商品推荐给新用户。这种方法能够利用群体智慧，为用户提供更加精准的推荐。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协同过滤推荐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将基于内容的推荐和协同过滤推荐相结合，充分利用两者的优势，提高推荐系统的准确性和多样性。同时，还可以引入深度学习等先进技术，进一步优化推荐算法。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混合推荐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尽管人工智能技术在个性化推荐中取得了显著成果，但仍面临数据稀疏性、冷启动问题、用户隐私保护等挑战。未来需要继续探索和创新，以应对这些挑战并提升个性化推荐系统的性能。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个性化推荐系统面临的挑战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人工智能技术在个性化推荐中应用现状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个性化推荐系统基本原理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记录用户在网站或APP上的浏览、点击、购买、评价等行为。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用户行为数据收集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75" r="145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数据清洗与预处理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7" r="97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去除重复、无效数据，进行数据格式统一、缺失值处理等。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采用合适的数据库或数据仓库进行数据存储，以便后续分析使用。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64" r="1136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801" r="1680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用户画像构建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包括年龄、性别、地域、职业等基本信息。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通过分析用户历史行为，挖掘用户对商品类别、品牌、价格等方面的偏好。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根据用户购买记录、浏览行为等，评估用户的消费水平和购买能力。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利用社交网络数据，分析用户的好友关系、信任关系等，为推荐提供参考。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用户基本属性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用户兴趣偏好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用户消费能力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用户社交关系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包括商品名称、类别、品牌、价格等基本信息。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商品基本属性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为商品打上多个标签，如风格、材质、适用场景等，以便更精准地描述商品特点。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商品标签体系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分析商品之间的关联规则，挖掘出可能同时被用户喜欢的商品组合。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商品关联关系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收集用户对商品的评价和反馈，了解用户对商品的满意度和改进意见。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商品评价反馈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商品画像构建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协同过滤推荐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利用用户行为数据，找到与目标用户兴趣相似的其他用户，将他们喜欢的商品推荐给目标用户。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深度学习推荐算法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利用深度学习技术，如神经网络、自编码器等，挖掘用户和商品的深层次特征，实现更精准的推荐。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混合推荐算法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结合基于内容的推荐和协同过滤推荐，发挥各自优势，提高推荐准确率。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基于内容的推荐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根据用户画像和商品画像的相似度，为用户推荐与其历史喜好相似的商品。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推荐算法设计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人工智能技术在个性化推荐中应用实践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利用深度学习模型，如神经网络，对大量用户行为数据进行学习，挖掘用户兴趣和行为模式，为个性化推荐提供数据支持。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深度学习能够自动提取数据的深层特征，有效处理图像、文本等非结构化数据，提高推荐的准确性。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深度学习模型具备实时处理能力，能够根据用户当前行为实时更新推荐结果，提升用户体验。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实时推荐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深度学习在个性化推荐中应用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https://d.book118.com/628041074133006036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2024-09-16T10:18:51.272</cp:lastPrinted>
  <dcterms:created xsi:type="dcterms:W3CDTF">2024-09-16T02:18:51Z</dcterms:created>
  <dcterms:modified xsi:type="dcterms:W3CDTF">2024-09-16T02:18:53Z</dcterms:modified>
</cp:coreProperties>
</file>