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E540DA-CA8E-491D-B9F0-C97C96E01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26B29F-010A-4662-B239-9A9E29C38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EDCF5F-C602-4322-BA6E-1D65ED00BD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F71C8D-C51D-48DE-8124-F4227D071A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E40351-2BAF-4661-9DA9-DCDD5EDA87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2CE6AB4-8A82-4DAC-B6EB-D0A6A7A256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DE7644-54F6-4FCC-85EC-189B8EA68F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3F64AA-D380-4A4D-A4CF-4EDEB888AF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DD5429-22A2-4CDD-8CAF-6478B5DC6A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03EAE5-64A6-408A-8E15-3E8E7D686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901FBC-FFAC-4BFB-8FEA-F0E3ACB7E2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41131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心理危机评估在紧急救助中的作用与效果</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紧急救助中心理危机评估实践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心理危机评估在紧急救助中的效果分析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提供依据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评估结果为紧急救助人员提供了制定个性化救助计划的依据，确保救助措施的有效性和针对性。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识别危机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心理危机评估能够迅速识别个体是否处于心理危机状态，以及危机的性质和严重程度。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通过评估，可以确定个体对自身或他人的潜在危险，从而采取相应的干预措施。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紧急救助中心理危机评估的重要性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272" b="72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阐述心理危机评估在紧急救助中的应用，探讨其效果及影响因素，为提升紧急救助水平提供参考。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如何准确有效地进行心理危机评估？心理危机评估对紧急救助结果的影响是什么？如何改进心理危机评估的方法和流程？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报告目的和研究问题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报告目的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心理危机评估概述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心理危机定义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心理危机是指个体在面临重大生活事件或突然变化时，由于无法有效应对而产生的心理失衡状态，可能伴随强烈的情绪反应、认知障碍和行为异常。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心理危机分类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根据危机的性质和影响程度，心理危机可分为急性危机和慢性危机。急性危机通常指突发事件引起的心理失衡，如自然灾害、交通事故等；慢性危机则是由长期压力或困境导致的心理问题，如抑郁症、焦虑症等。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心理危机定义及分类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心理危机评估应遵循及时性、准确性、全面性和个体化的原则。评估人员需要迅速识别危机情况，采用科学有效的方法进行评估，全面了解个体的心理、社会和环境因素，并根据个体差异制定个性化的干预措施。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评估原则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心理危机评估可采用量表评估、临床访谈、观察法等多种方法。量表评估是通过标准化的心理测量工具对个体的心理状态进行量化评估；临床访谈是通过与个体面对面的交流，了解其心理状况和需求；观察法则是通过观察个体的行为表现和环境因素来评估其心理危机程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评估方法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评估原则与方法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急性应激反应是个体在遭遇突发事件或创伤后出现的短暂心理失衡状态，表现为强烈的恐惧、焦虑、抑郁等情绪反应，以及失眠、注意力不集中、自我负面评价等行为症状。</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急性应激反应</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PTSD是指个体在经历创伤性事件后，出现长期且持续的心理障碍。其核心症状包括再体验创伤事件、回避与创伤相关的刺激和警觉性增高。</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创伤后应激障碍（PTSD）</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抑郁症是一种以持续情绪低落为主要特征的心理危机，常表现为兴趣丧失、活力减退、睡眠障碍、食欲改变等症状。抑郁症患者可能出现自杀意念或行为，需要及时干预和治疗。</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抑郁症</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焦虑症是一种以过度担忧和恐惧为主要特征的心理危机，包括广泛性焦虑、社交焦虑、特定恐惧症等。焦虑症患者常常感到不安和紧张，可能出现心悸、出汗、呼吸急促等身体症状。</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焦虑症</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常见心理危机类型及其特点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紧急救助中心理危机评估实践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观察法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通过观察个体的言语、表情、动作等，初步判断其是否存在心理危机。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询问法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通过询问个体自身感受、经历等，了解其心理状态和需求。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心理测验法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使用专业的心理测验工具，对个体进行快速、准确的评估。</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现场初步评估与识别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详细了解个体情况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收集个体的基本信息、家庭背景、社会支持等，以便更全面地了解其心理状况。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评估危机程度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根据个体的症状表现、持续时间、影响程度等，评估其心理危机的严重程度。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诊断与分类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根据评估结果，对个体进行心理危机的分类和诊断，为后续干预提供依据。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深入评估与诊断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选择合适的干预方法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根据个体的心理危机类型和程度，选择适合的干预方法，如心理咨询、心理治疗、药物治疗等。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制定个性化干预计划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综合考虑个体的实际情况和需求，制定个性化的心理危机干预计划，包括具体的干预措施、时间表和预期效果等。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确定干预目标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根据个体的具体情况和需求，制定明确的干预目标和计划。</a:t>
            </a:r>
          </a:p>
        </p:txBody>
      </p:sp>
      <p:pic>
        <p:nvPicPr>
          <p:cNvPr id="10" name="Picture 10"/>
          <p:cNvPicPr>
            <a:picLocks noChangeAspect="1"/>
          </p:cNvPicPr>
          <p:nvPr/>
        </p:nvPicPr>
        <p:blipFill>
          <a:blip r:embed="rId2"/>
          <a:srcRect l="21417" r="21417"/>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制定个性化干预计划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https://d.book118.com/628041131036006034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2024-09-12T14:13:44.591</cp:lastPrinted>
  <dcterms:created xsi:type="dcterms:W3CDTF">2024-09-12T06:13:44Z</dcterms:created>
  <dcterms:modified xsi:type="dcterms:W3CDTF">2024-09-12T06:13:46Z</dcterms:modified>
</cp:coreProperties>
</file>