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F17A6-8002-4108-ACC4-609AB9CEF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B432E-D247-4EB8-9B53-2AA80C43E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A72E5-17DD-48B9-829B-49B57F40A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C0F40-6DA2-4C20-816A-0B5019264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9CB0A1-7D6C-44B5-905D-A52C0BEAE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72CECA-8597-49FD-89EA-7CAD9A5EE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94445D-211B-494E-AFB1-C27746098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AD5E6-B285-47F1-9401-56085A860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0252D-B0CC-40D9-A659-507C6B2FA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37E64-8B77-42F6-B53B-0D3939480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35A69-BE85-44F3-84DD-1E054B1E1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42034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医务人员手卫生操作的发展与实践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手卫生操作的发展历程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医务人员手卫生操作的现状分析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医务人员手卫生操作实践探讨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医务人员手卫生操作的影响因素及改进策略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医源性感染问题日益严重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随着医疗技术的不断发展，医源性感染问题逐渐凸显，成为影响患者安全和医疗质量的重要因素。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7542" b="7542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手卫生操作是预防医源性感染的关键措施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医务人员的手是传播病原体的重要途径，手卫生操作是预防医源性感染最简单、最有效、最经济的方法。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推动手卫生操作的发展与实践具有重要意义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提高医务人员手卫生操作的执行率，降低医源性感染的发生率，保障患者安全，提高医疗质量。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手卫生操作的分类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根据手卫生指征和操作要求，手卫生操作可分为洗手、卫生手消毒和外科手消毒三种类型。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手卫生操作的定义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医务人员用肥皂（皂液）和流动水洗手，去除手部皮肤污垢、碎屑和部分致病菌的过程。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医务人员用肥皂（皂液）和流动水洗手，去除手部皮肤污垢、碎屑和部分致病菌的过程。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外科手消毒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外科手术前医务人员用肥皂（皂液）和流动水洗手，再用手消毒剂清除或者杀灭手部暂居菌和减少常居菌的过程。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卫生手消毒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医务人员用速干手消毒剂揉搓双手，以减少手部暂居菌的过程。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手卫生操作的定义与分类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手卫生操作的发展历程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使用普通肥皂和水进行手部清洁，去除手部表面的污垢和暂居菌。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肥皂洗手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使用酒精类消毒剂进行手部消毒，能够快速杀灭手部细菌，但长期使用可能会对皮肤造成刺激和干燥。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酒精消毒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传统手卫生方法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65" b="43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现代手卫生技术的发展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洗手液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使用含有抗菌成分的洗手液进行手部清洁，能够更加有效地去除手部细菌和病毒。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速干手消毒剂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使用含有酒精等快速挥发成分的消毒剂进行手部消毒，能够在短时间内达到消毒效果，且不需要使用水源。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自动化手卫生设备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如自动感应洗手器、自动干手器等，能够提高手卫生操作的便捷性和效率。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医疗机构手卫生管理制度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各医疗机构根据自身情况制定相应的手卫生管理制度，包括手卫生设施的配备、手卫生操作的培训、监督和考核等。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世界卫生组织（WHO）手卫生指南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WHO制定了全球性的手卫生指南，为医务人员提供了手卫生操作的标准和规范。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国家卫生健康委员会手卫生规范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我国国家卫生健康委员会也制定了相应的手卫生规范，对医务人员的手卫生操作提出了具体要求。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手卫生操作规范的制定与完善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医务人员手卫生操作的现状分析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培训内容与形式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开展多样化的手卫生培训，包括理论知识、实践操作、案例分析等，使医务人员全面掌握手卫生知识和技能。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定期对医务人员进行手卫生知识和技能的考核，评估培训效果，针对不足之处进行改进。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手卫生教育的重要性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医务人员手卫生意识的培养是预防医院感染的基础，通过持续的教育和培训，提高医务人员对手卫生重要性的认识。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医务人员手卫生意识的培养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医疗机构应建立完善的手卫生设施，包括洗手池、干手设备、手消毒剂等，确保医务人员能够方便、快捷地进行手卫生操作。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设施完善程度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选用质量可靠、符合国家标准的手卫生用品，如抗菌洗手液、快速手消毒剂等，保证手卫生效果。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用品质量与选择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建立手卫生用品消耗记录制度，及时补充用品，确保手卫生操作的连续性。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用品消耗与补充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手卫生设施与用品的配备情况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通过定期的手卫生依从性监测、微生物学监测等手段，收集和分析手卫生操作执行情况的数据，为改进手卫生工作提供依据。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医疗机构应建立手卫生操作执行的监管机制，明确监管部门和人员职责，确保手卫生操作的规范执行。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对手卫生操作执行情况进行定期评估，针对存在的问题提出改进措施，并将评估结果反馈给医务人员，促进手卫生工作的持续改进。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83" r="17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手卫生操作执行情况的监管与评估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医务人员手卫生操作实践探讨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https://d.book118.com/628042034063006033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2024-09-11T11:50:53.069</cp:lastPrinted>
  <dcterms:created xsi:type="dcterms:W3CDTF">2024-09-11T03:50:53Z</dcterms:created>
  <dcterms:modified xsi:type="dcterms:W3CDTF">2024-09-11T03:50:55Z</dcterms:modified>
</cp:coreProperties>
</file>