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1E1E3-D974-4AEF-BAC1-C6E912484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77E0F-8072-48F4-B52E-8D610C9A5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6D8C5-110D-4B1E-922A-3CFE81D76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B747D-774E-4FE4-A92D-86B498F4D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2ECBAD-D9DB-47D2-97C7-85F129CF1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6567D2-6B1C-4156-9CBD-1F3299FA8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8C124F-B508-4A86-B455-8FD081072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3401A-B296-44DE-B475-D81B7A17D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F3847-B2F4-48A0-BA65-C4CA7DF0D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24701-803E-4B32-8F7B-CA1A49355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1F88F-A7F0-48E0-80C8-C351E535B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42061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护理注意事项介绍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特殊病人护理注意事项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护理操作规范与安全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护理是一门关注人类健康、疾病和死亡的实践科学。它旨在促进健康、预防疾病、照顾病患和逝者，以及参与康复和临终关怀。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通过提供专业的护理服务，满足患者的生理、心理和社会需求，促进患者的健康和福祉。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患者需求满足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护理人员能够提供患者所需的照顾和支持，帮助他们应对疾病、疼痛和心理困扰。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医疗团队合作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护理人员在医疗团队中扮演重要角色，与其他医护人员协作，共同为患者提供全面、连贯的医疗服务。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护理不仅关注疾病治疗，还注重健康教育和预防保健，帮助人们建立健康的生活方式。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92" r="318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28" r="311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基础护理、专科护理、高级护理、社区护理等。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初级护理、中级护理、高级护理、专家级护理等。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级别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护理的类型与级别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日常护理注意事项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提供营养丰富、易于消化的食物，根据病情调整进食方式。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根据患者的营养需求和消化能力，选择高蛋白、高热量、高维生素的食物。对于吞咽困难的患者，可采用流质或半流质饮食，并适当增加餐次。对于需要限制饮食的患者，应遵循医嘱给予合适的饮食。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保持患者皮肤、口腔、呼吸道及会阴等部位的清洁卫生。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患者洗澡、洗头、修剪指甲，保持皮肤清洁干燥。每日为患者刷牙或口腔护理，保持口腔清洁。定期为患者吸痰、清洁呼吸道，保持呼吸道通畅。对于留置尿管的患者，应定期更换尿袋，清洁会阴部，预防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协助患者进行适当的活动和变换体位，预防压疮和静脉血栓形成。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根据患者的病情和活动能力，协助患者进行适当的床上活动和下床活动。定期为患者翻身、拍背，预防压疮和坠积性肺炎。对于长期卧床的患者，应抬高双下肢，预防深静脉血栓形成。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移动与变换体位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保持呼吸道通畅，预防肺部感染。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定期为患者吸痰，清理呼吸道分泌物，保持呼吸道通畅。对于痰液粘稠的患者，可采用雾化吸入或气道湿化，以利于痰液排出。同时，保持室内空气清新，避免患者受凉感冒，预防肺部感染。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密切观察患者的生命体征和病情变化，及时记录并报告医生。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患者的体温、脉搏、呼吸、血压等生命体征，观察患者的神志、面色、尿量等变化，注意有无并发症的发生。发现异常情况应及时报告医生并配合处理。同时，做好护理记录，以便及时了解患者的病情变化和护理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https://d.book118.com/628042061122006030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2024-09-07T09:33:08.184</cp:lastPrinted>
  <dcterms:created xsi:type="dcterms:W3CDTF">2024-09-07T01:33:08Z</dcterms:created>
  <dcterms:modified xsi:type="dcterms:W3CDTF">2024-09-07T01:33:10Z</dcterms:modified>
</cp:coreProperties>
</file>