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CB41E-1E94-4EB3-900F-0D3A8FCC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43887-E90B-4ED3-86B4-B4517BBC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1FEB4-F517-4D94-8324-04B3CB4E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017D4-DE67-4E29-AD47-187364CD6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1A6A79-2693-49DC-BCE8-3ECE453CA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06AD92-6261-408C-9278-88142B462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584F6B-D9B5-4D79-B834-F8305AD7E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AE18E-BE6B-4043-AE6B-C77D672ED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563FE-656D-47A9-8376-4F4D98036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E21F6-25E1-49EB-892F-F6E4C29D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4F08-6C2E-4FB9-A4B9-2BB7F801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3014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社交媒体营销的现状和趋势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社交媒体营销是一种利用社交媒体平台进行品牌推广、产品宣传和客户关系管理的营销方式。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社交媒体营销具有互动性、即时性、低成本、受众广泛等特点，能够快速传播信息，提高品牌知名度和用户忠诚度。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通过社交媒体营销，企业可以展示品牌形象，传递企业文化和价值观，增强品牌认同感。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扩大用户群体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750" b="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社交媒体平台拥有庞大的用户基数，企业可以通过营销活动吸引潜在客户，扩大用户群体。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通过社交媒体营销，企业可以促进用户购买意愿，提高销售额和市场份额。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随着社交媒体平台的不断发展和用户基数的扩大，越来越多的企业开始重视社交媒体营销，并加大投入力度。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现状与趋势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目前，社交媒体营销已经成为企业营销战略的重要组成部分，未来将继续向更加个性化和智能化的方向发展。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社交媒体平台如Facebook、Twitter等开始兴起，企业开始尝试利用这些平台进行品牌宣传和推广。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TikTok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近年来快速崛起的短视频平台，以年轻用户为主，适合创意内容的推广。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YouTube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全球最大的视频分享平台，适合品牌宣传和视频广告投放。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Instagram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以图片和短视频为主的社交媒体平台，适合推广视觉内容。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Facebook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全球最大的社交媒体平台，拥有庞大的用户基数和广告投放系统。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Twitter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以短文本和实时信息为主的社交媒体平台，适合品牌推广和舆论监控。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主要社交媒体平台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全球社交媒体用户数量持续增长，覆盖各个年龄段和地区。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年轻化、移动化、个性化，对新鲜事物和创意内容感兴趣。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碎片化时间消费，倾向于浏览和分享信息，互动性强。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社交媒体用户规模与特点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社群运营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社交媒体营销的策略与手段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3995" r="399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081" r="130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214" r="1621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214" r="1621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通过创造有价值的内容吸引目标用户，提高品牌知名度和美誉度。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利用社交媒体平台的广告系统进行精准投放，提高广告效果。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建立和维护品牌社群，增强用户粘性和忠诚度。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与具有影响力的关键意见领袖合作，扩大品牌影响力。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竞争激烈，用户注意力分散，监管政策变化等。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用户规模庞大，数据驱动精准营销，创意内容传播等。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92" r="164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社交媒体营销的挑战与机遇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随着移动互联网的普及和用户时间的碎片化，短视频和直播营销逐渐成为品牌与消费者互动的主要方式。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短视频与直播营销成为主流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品牌通过短视频和直播展示产品特点、品牌故事和企业文化，强调创意和个性化，吸引用户关注和互动。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内容创意与个性化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直播营销通过实时互动，增强用户参与感和归属感，同时通过社群建设，提高用户粘性和转化率。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实时互动与社区建设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短视频与直播营销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用户体验与个性化服务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社交电商和内容电商注重用户体验，提供个性化服务和定制化解决方案，满足消费者多元化需求。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社交属性与口碑传播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借助社交媒体平台的社交属性，品牌通过用户口碑传播实现商品销售，降低获客成本和提高转化率。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社交电商与内容电商崛起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借助社交媒体平台，品牌通过内容创作、社交互动等方式实现商品销售，形成新的电商模式。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社交电商与内容电商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https://d.book118.com/628043014132006042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2024-09-22T04:25:16.387</cp:lastPrinted>
  <dcterms:created xsi:type="dcterms:W3CDTF">2024-09-21T20:25:16Z</dcterms:created>
  <dcterms:modified xsi:type="dcterms:W3CDTF">2024-09-21T20:25:18Z</dcterms:modified>
</cp:coreProperties>
</file>