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D943D-32C2-4349-9742-99B33D45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628BA-30FB-4FF8-8DF3-CE7316A8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661F8-39C8-4CE0-86F2-3CBA3CAA0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E3E9A-8914-4AE4-9620-66CEC637B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A6706-03D0-4119-A97A-545E3568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AA382-1289-4C2D-A550-B78D1AB7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DF1CA-F26F-4D9A-B5CC-C69F82788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77CDA-475A-45AC-8203-441BFDCC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A4C70-D2C5-403E-AFA5-060A4CA3A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EEA1-A86A-4B59-A191-646D02E51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51208-6E77-4C98-B8E2-E8C7E3AB0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4035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拥有健康的心理安全教育教案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提升心理健康的策略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心理健康安全教育实践建议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通过本次教育教案，使学生了解心理健康的重要性，学会处理心理压力和情绪问题，培养积极向上的心态，促进身心健康发展。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随着社会竞争压力的增大，学生面临的学习、生活和情感等方面的压力也越来越大，因此，加强心理健康教育，提高学生的心理安全意识，是当前教育工作的重要任务。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指个体在心理、情感和行为上都能保持良好的状态，能够适应环境变化，积极应对生活中的各种挑战。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指个体在面对生活中的各种压力时所产生的心理负担，过度的心理压力会对个体的身心健康产生负面影响。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指个体在面对心理压力和情绪问题时，能够采取积极有效的方法进行自我调节和处理，保持心理平衡和稳定。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心理健康有助于个体更好地认识自己，了解自己的优点和不足，从而更好地规划个人发展。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增强抗压能力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心理健康的人在面对压力和挫折时，能够更好地调整自己的情绪和心态，保持积极向上的态度。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提高人际关系质量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心理健康的人更能够理解他人，建立良好的人际关系，减少人际冲突。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心理健康的人更少出现违法犯罪行为，有利于维护社会治安和稳定。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降低犯罪率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心理健康的人更能够发挥自己的潜能，提高工作质量和效率，为社会创造更多价值。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心理健康的人更能够理解和尊重他人，促进社会和谐发展。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对社会稳定的作用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焦虑和抑郁是常见的心理问题，它们通常表现为情绪低落、失眠、食欲不振等症状。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应对焦虑和抑郁的方法包括：积极寻求心理治疗、参加有益身心的活动、与亲友交流、保持健康的生活方式等。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34" r="229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069" r="2606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应对人际关系问题的方法包括：学习有效的沟通技巧、倾听他人的意见和感受、尊重他人的观点、寻求专业的心理咨询等。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人际关系问题也是常见的心理问题，它们通常表现为与家人、朋友、同事等人际关系紧张、沟通困难等症状。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85" b="174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学习压力和职业发展困扰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学习压力和职业发展困扰也是常见的心理问题，它们通常表现为对未来的担忧、对自我价值的质疑等症状。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应对学习压力和职业发展困扰的方法包括：制定合理的学习计划、寻求导师或职业规划师的帮助、培养自己的兴趣爱好、保持积极的心态等。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https://d.book118.com/628044035123006034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2024-09-13T08:16:30.854</cp:lastPrinted>
  <dcterms:created xsi:type="dcterms:W3CDTF">2024-09-13T00:16:30Z</dcterms:created>
  <dcterms:modified xsi:type="dcterms:W3CDTF">2024-09-13T00:16:33Z</dcterms:modified>
</cp:coreProperties>
</file>