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53D17-4E8C-45FE-A98D-6D501242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AE204-B63B-4E9A-9B18-E4B8A8022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D776E-4C58-4A0A-82C1-16811653D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D902FE-331F-43BD-8A48-A5C1883E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1F280C-5A13-42A9-91A9-EB8DA576B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B03C5-CF36-421E-BC38-E8A2DBC17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2E70BD-B593-4C03-8C45-49CB5C162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35581-F4AA-4E60-B5C7-4CCD114AA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CAD96-3F7C-41DA-9F5D-B81CD0CD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B0BDE-4A1E-45F4-B23A-CC2CDBC7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84E9C-E7E4-44F0-B0A9-210F9CA02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4410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关于干事创业方面存在的问题及整改措施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干事创业现状及问题分析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整改措施及实施计划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政策支持与资源整合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创新创业能力提升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干事创业是推动社会进步和经济发展的重要力量，对于促进就业、激发市场活力和提升社会创造力具有重要意义。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阐述干事创业现状及重要性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然而，在干事创业过程中，存在诸多问题和挑战，如政策支持不足、创业环境不佳、人才匮乏等，这些问题制约了干事创业的发展，亟待采取有效措施进行整改。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指出存在的问题及整改的必要性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本次汇报主要针对政府相关部门、创业服务机构以及广大创业者。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792" r="11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将详细介绍干事创业存在的问题，分析原因，并提出针对性的整改措施和建议。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希望通过本次汇报，引起相关部门和社会各界的关注和重视，共同推动干事创业环境的改善和优化。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干事创业现状及问题分析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36" b="72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036" r="80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干事创业现状概述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干事创业氛围浓厚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当前，越来越多的人选择创业，干事创业的氛围日益浓厚，成为推动社会经济发展的重要力量。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创业领域多元化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干事创业涉及的领域越来越广泛，包括互联网、人工智能、生物科技、新能源等新兴产业。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创业成果显著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不少干事创业者通过不懈努力，实现了从创意到产品的转化，为社会带来了显著的经济效益和社会效益。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资金是干事创业的重要支撑，然而许多创业者面临资金不足的困境，影响了创业的进展和成果。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人才流失严重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部分干事创业企业在发展过程中，由于管理不善、激励机制不完善等原因，导致人才流失严重，影响了企业的持续发展。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缺乏创业经验和技能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许多干事创业者缺乏必要的创业经验和技能，导致在创业过程中遇到诸多困难。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250" b="1425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教育体系不完善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当前的教育体系对创业教育重视不足，导致许多创业者缺乏必要的创业知识和技能。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融资渠道不畅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目前的融资渠道对于初创企业而言仍然不够畅通，使得许多有潜力的项目因资金问题而夭折。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企业管理制度不健全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部分干事创业企业在管理制度上存在缺陷，如激励机制不完善、决策机制不透明等，导致企业内部矛盾重重，难以形成合力推动企业发展。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整改措施及实施计划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制定整改措施的原则和思路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问题导向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针对干事创业中存在的突出问题，制定切实可行的整改措施。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实效性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确保整改措施能够有效解决问题，推动干事创业工作取得实效。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整改措施应具体明确，便于执行和监督。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具体整改措施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加强教育培训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提高干事的创业意识和能力，通过培训课程、实践锻炼等方式，培养干事的创新思维和创业精神。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推动创新创业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鼓励干事积极参与创新创业活动，支持干事自主研发新产品、新技术，提高创业成功率。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优化政策环境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加大对干事创业的政策扶持力度，简化审批流程，降低创业门槛，为干事创业提供更多便利和支持。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强化资源整合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积极整合内外部资源，为干事创业提供必要的资金、技术、人才等方面的支持，降低创业风险。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明确整改措施的具体实施步骤和时间安排，确保按计划有序推进。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成立专门的监督机构，对整改措施的执行情况进行监督和检查，确保措施得到有效落实。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设立监督机构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定期对整改措施的执行情况进行评估，根据评估结果及时调整实施计划，确保整改工作取得实效。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政策支持与资源整合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在某些领域，政府对于干事创业的支持政策可能缺失或不完善，无法满足创业者的实际需求。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2" r="1312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政策缺失或不完善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即使存在相关政策，但由于执行力度不够或执行方式不当，导致政策效果大打折扣。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政策执行不力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政府对于支持干事创业的政策宣传不足，使得许多创业者对相关政策不了解或了解的不够深入。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政策宣传不足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政府政策支持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https://d.book118.com/628044107113006036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2024-09-16T04:16:29.650</cp:lastPrinted>
  <dcterms:created xsi:type="dcterms:W3CDTF">2024-09-15T20:16:29Z</dcterms:created>
  <dcterms:modified xsi:type="dcterms:W3CDTF">2024-09-15T20:16:31Z</dcterms:modified>
</cp:coreProperties>
</file>