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C4A8-570E-4436-A37F-AE690BA9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549E5-9486-4BD6-86FF-B90142B42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CAE8E-9B4A-4B68-AFEA-D7570C28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272C3-5E55-4B00-88CD-634D27D6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8D2F3-6ED8-4123-B6B2-5B3E8054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B2435-AB46-48B1-AFEF-AAA705C7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27866-DFD3-4C9E-8C2B-132A29A4B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D0CE-A4F5-4299-984C-B7948F00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C3CAD-DA72-46F3-BD97-C75DE8169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167AA-ED6E-42B1-BEFD-DE04F9F3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4729-85C6-4136-BFBB-38E4CF23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6032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减盐与健康知识讲座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减盐与健康生活方式的结合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高盐饮食是高血压的主要危险因素之一，长期高盐饮食会导致血压升高，增加患高血压的风险。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增加高血压风险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加重肾脏负担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促进水肿和肥胖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过多的盐摄入会对肾脏造成负担，可能引发肾脏疾病。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高盐饮食可能导致体内水分滞留，引发水肿和肥胖。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盐对健康的负面影响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减少盐的摄入量可以显著降低血压，有利于高血压患者的血压控制。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减少盐的摄入可以降低患高血压的风险，保护心血管健康。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减盐与血压控制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减少盐的摄入可以降低心血管疾病的发生率，因为高盐饮食会增加动脉粥样硬化的风险。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通过减盐措施，可以改善心血管系统的功能，提高心血管健康水平。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减盐与心血管健康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提高心血管健康水平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降低心血管疾病风险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减少烹饪用盐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逐渐减少用盐量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在烹饪过程中，逐渐减少用盐量，让味蕾逐渐适应低盐口味。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使用替代品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使用其他调味品，如酱油、香料、柠檬汁等，来增加食物的风味，减少用盐量。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控制腌制食品的摄入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腌制食品通常含有较高的盐分，应适量食用。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在购买食品时，仔细阅读食品标签，选择低盐或无盐的食品。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阅读食品标签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新鲜食材通常含有较低的盐分，选择新鲜食材进行烹饪。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选择新鲜食材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加工食品往往含有较高的盐分，应尽量少吃或不吃。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避免加工食品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选择低盐食品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调料和佐料中可能含有较高的盐分，如沙拉酱、番茄酱等。在食用时，应适量控制。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注意调料和佐料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零食和甜点中可能含有较高的盐分，应选择低盐或无盐的零食和甜点。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注意零食和甜点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在餐馆就餐时，应询问菜品中是否加盐，并适量要求减少盐分。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注意餐馆食品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控制食品中隐藏的盐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控制主食的摄入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主食中的盐分往往较高，应适量控制主食的摄入。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搭配低盐高蛋白食品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如鱼、瘦肉、豆类等，提供必要的营养素，同时控制盐分的摄入。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增加蔬菜和水果的摄入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蔬菜和水果富含丰富的营养素，且低盐低脂，应适量多吃。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合理搭配食物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减盐的挑战与应对策略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逐渐减少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为了适应低盐饮食，建议逐渐减少盐的摄入量，让味觉逐渐恢复，享受食物本身的美味。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长期高盐饮食会导致味觉适应，使人们难以察觉食物原本的味道，减盐后可能会觉得食物味道寡淡。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替代调味品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使用香料、香草、柠檬汁、醋等天然调味品，增加食物口感和风味。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口味变化与适应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盐摄入量减少可能导致食欲下降，因为盐能够刺激食欲。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食欲下降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过度减盐可能导致体力下降，因为盐是维持体力的必要元素。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体力下降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对于高血压患者来说，减盐过程中血压可能会波动，需要密切关注。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血压波动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减盐过程中的常见问题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https://d.book118.com/628046032053006030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2024-09-06T18:37:35.559</cp:lastPrinted>
  <dcterms:created xsi:type="dcterms:W3CDTF">2024-09-06T10:37:35Z</dcterms:created>
  <dcterms:modified xsi:type="dcterms:W3CDTF">2024-09-06T10:37:37Z</dcterms:modified>
</cp:coreProperties>
</file>