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31880C5-24F2-4DB1-80DF-B16AFC4BF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7DB22D-0B41-4829-85C5-3BF5008E0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533071-64CB-4E51-A1CF-8798AB344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A2A536-CB55-4227-951C-406E10DE35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DC0309-E21C-4C82-9752-1F0C652561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65C980-B85F-4040-B56B-C40B88A16C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BDD96D-5127-49AC-9545-FD161BD928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A3C43D-5435-4035-AB0C-9796B0C77D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595265-FB0B-49AD-B1BE-BCE7F1D0C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F461B2-263C-4C72-B7C4-1B9ABD5DB4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9C319-31CA-4B92-BC0B-2BCC37878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460601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2024-01-26</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数字化医院建设的社交媒体与健康宣传推广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社交媒体在健康宣传中的应用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数字化医院建设中的社交媒体策略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健康宣传推广的实践与探索</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数字化医院建设中社交媒体与健康宣传的整合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面临的挑战与未来发展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社交媒体作为信息传播的重要渠道，具有覆盖广、传播快、互动性强等特点，为数字化医院建设提供了有力支持。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健康宣传推广是数字化医院建设的重要组成部分，有助于提高公众健康意识和健康素养，促进医患沟通和互动。</a:t>
            </a:r>
          </a:p>
        </p:txBody>
      </p:sp>
      <p:pic>
        <p:nvPicPr>
          <p:cNvPr id="7" name="Picture 7"/>
          <p:cNvPicPr>
            <a:picLocks noChangeAspect="1"/>
          </p:cNvPicPr>
          <p:nvPr/>
        </p:nvPicPr>
        <p:blipFill>
          <a:blip r:embed="rId2"/>
          <a:srcRect l="13612" r="1361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063" r="15063"/>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778" r="977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数字化医院建设是医疗信息化发展的重要趋势，旨在通过信息技术手段提高医疗服务效率和质量。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100">
                <a:solidFill>
                  <a:schemeClr val="lt1">
                    <a:alpha val="100000"/>
                  </a:schemeClr>
                </a:solidFill>
                <a:latin typeface="微软雅黑"/>
                <a:ea typeface="微软雅黑"/>
                <a:cs typeface="微软雅黑"/>
              </a:rPr>
              <a:t>输入</a:t>
            </a:r>
          </a:p>
          <a:p>
            <a:pPr algn="ctr">
              <a:lnSpc>
                <a:spcPct val="100000"/>
              </a:lnSpc>
            </a:pPr>
            <a:r>
              <a:rPr lang="en-US" sz="2100">
                <a:solidFill>
                  <a:schemeClr val="lt1">
                    <a:alpha val="100000"/>
                  </a:schemeClr>
                </a:solidFill>
                <a:latin typeface="微软雅黑"/>
                <a:ea typeface="微软雅黑"/>
                <a:cs typeface="微软雅黑"/>
              </a:rPr>
              <a:t>标题</a:t>
            </a:r>
          </a:p>
        </p:txBody>
      </p:sp>
      <p:grpSp>
        <p:nvGrpSpPr>
          <p:cNvPr id="3" name="Group 3"/>
          <p:cNvGrpSpPr/>
          <p:nvPr/>
        </p:nvGrpSpPr>
        <p:grpSpPr>
          <a:xfrm>
            <a:off x="5290916" y="2839646"/>
            <a:ext cx="1569720" cy="1569720"/>
            <a:chOff x="5290916" y="2839646"/>
            <a:chExt cx="1569720" cy="1569720"/>
          </a:xfrm>
        </p:grpSpPr>
        <p:sp>
          <p:nvSpPr>
            <p:cNvPr id="4" name="AutoShape 4"/>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9" name="AutoShape 9"/>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1" name="AutoShape 11"/>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3" name="TextBox 13"/>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数字化医院建设现状</a:t>
              </a:r>
            </a:p>
          </p:txBody>
        </p:sp>
      </p:grpSp>
      <p:sp>
        <p:nvSpPr>
          <p:cNvPr id="36" name="TextBox 36"/>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数字化医院建设已成为医疗行业的重要发展方向，国内外众多医院纷纷投入巨资进行数字化改造和升级。</a:t>
            </a:r>
          </a:p>
        </p:txBody>
      </p:sp>
      <p:sp>
        <p:nvSpPr>
          <p:cNvPr id="37" name="TextBox 37"/>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然而，当前数字化医院建设在社交媒体与健康宣传推广方面仍存在一些问题，如信息传播不规范、互动效果不佳等，需要进一步加强管理和创新。</a:t>
            </a:r>
          </a:p>
        </p:txBody>
      </p:sp>
      <p:sp>
        <p:nvSpPr>
          <p:cNvPr id="38" name="TextBox 38"/>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健康宣传推广在数字化医院建设中的地位日益凸显，医院通过社交媒体等渠道开展健康教育和宣传，提高公众健康意识和健康素养。</a:t>
            </a:r>
          </a:p>
        </p:txBody>
      </p:sp>
      <p:sp>
        <p:nvSpPr>
          <p:cNvPr id="39" name="TextBox 39"/>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在数字化医院建设中，社交媒体的应用逐渐普及，为医院提供了更加便捷、高效的信息传播和互动平台。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社交媒体在健康宣传中的应用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社交媒体是指互联网上基于用户生成内容和社交互动的应用和平台。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社交媒体定义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6641" r="664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常见社交媒体形式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24" r="1672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社交媒体的特点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包括社交网络、微博、博客、论坛、视频分享网站等。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用户生成内容、信息传播迅速、互动性强、覆盖面广。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健康宣传在社交媒体中的传播方式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包括用户分享、转发、评论等互动方式，以及广告投放、意见领袖推广等策略。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健康宣传内容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包括疾病预防、健康生活方式、心理健康、医疗服务等方面的信息。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社交媒体中的健康宣传形式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通过文字、图片、视频等多种形式进行传播。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健康宣传在社交媒体中的传播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覆盖面广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传播速度快</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互动性强</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可定制化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社交媒体在健康宣传中的优势</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社交媒体用户群体庞大，可以覆盖不同年龄、性别、地域等多样化人群。</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社交媒体可以实现用户与用户之间、用户与医疗机构之间的互动，提高健康宣传的效果和参与度。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社交媒体信息传播迅速，可以实现即时传播和快速反馈。</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社交媒体可以根据不同用户群体的需求和特点，定制个性化的健康宣传内容和形式。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数字化医院建设中的社交媒体策略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22" b="12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75" r="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确定社交媒体在医院品牌建设、健康教育和患者服务等方面的作用。</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分析目标受众在社交媒体上的行为、需求和偏好。</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制定与医院整体战略相一致的社交媒体策略，包括目标、预算、执行计划等。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制定社交媒体策略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保持内容的新鲜度和多样性，以吸引和留住目标受众。</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确定目标受众，如患者、家属、医护人员等，并了解他们的需求和关注点。</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根据目标受众的特点，制定有针对性的内容定位，如健康科普、医院动态、专家访谈等。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确定目标受众和内容定位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https://d.book118.com/628046060107006036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2024-09-16T02:54:02.527</cp:lastPrinted>
  <dcterms:created xsi:type="dcterms:W3CDTF">2024-09-15T18:54:02Z</dcterms:created>
  <dcterms:modified xsi:type="dcterms:W3CDTF">2024-09-15T18:54:04Z</dcterms:modified>
</cp:coreProperties>
</file>