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B0A3F6-05EC-462C-808E-C3B2ADC7D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7D774B-60D1-4D5E-862D-1D391A378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67084C-5DCB-441C-89AC-2C702EEFA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141D7E-2382-49CB-AC83-EAAE7D2A2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0A309D-74A7-477B-ACC5-7EA33F1766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96BF13-8FEA-401F-B335-F014274E43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BFA7F8-4583-458C-8883-B63761E929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4DF851-5C43-4C36-B22A-C91572BE58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729B8-C29B-44E1-AC80-B0A8382FB2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C71B78-C7F4-44E7-85D4-B04430D2A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35186-983D-48E8-9758-25163D5AF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47067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《心电图学上》ppt课件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心电图基础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心律失常</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心肌缺血与心肌梗死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其他心电图现象</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心电图基础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00" r="31000"/>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心电图的形成原理</a:t>
              </a:r>
            </a:p>
          </p:txBody>
        </p:sp>
      </p:grpSp>
      <p:cxnSp>
        <p:nvCxnSpPr>
          <p:cNvPr id="25" name="Connector 25"/>
          <p:cNvCxnSpPr/>
          <p:nvPr/>
        </p:nvCxnSpPr>
        <p:spPr>
          <a:xfrm>
            <a:off x="4146550" y="186848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心电图是利用电生理学原理，通过导联系统记录心脏的电活动变化的一种表现形式。</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心脏的电活动是由心肌细胞的电位变化所引起的，这些电位变化通过心脏的传导系统传播到体表，从而形成心电图。</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心电图的波形是由心肌细胞的电位变化在导联上的投影所形成的，不同的导联会记录到不同的心电图波形。</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5500" r="25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33325" r="333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1625" r="21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心电图的导联系统包括标准导联、加压单极导联和交替导联等。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标准导联包括Ⅰ、Ⅱ、Ⅲ、AVR、AVL、AVF和V₁～V₆等导联，用于常规心电图检查。</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加压单极导联主要用于心律失常的诊断和监测，而交替导联则用于运动心电图检查。</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心电图的导联系统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36831"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61279"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08648"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心电图的波形包括P波、QRS波群、T波和U波等，每个波形都有其特定的意义和代表的生理过程。</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P波代表心房的除极过程，QRS波群代表心室的除极过程，T波代表心室的复极过程，U波则代表心肌细胞的电位变化。</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通过分析心电图的波形，可以了解心脏的电生理功能和诊断心律失常等疾病。</a:t>
            </a:r>
          </a:p>
        </p:txBody>
      </p:sp>
      <p:pic>
        <p:nvPicPr>
          <p:cNvPr id="14" name="Picture 14"/>
          <p:cNvPicPr>
            <a:picLocks noChangeAspect="1"/>
          </p:cNvPicPr>
          <p:nvPr/>
        </p:nvPicPr>
        <p:blipFill>
          <a:blip r:embed="rId2"/>
          <a:srcRect l="16140" r="16140"/>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心电图的波形与意义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心律失常</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786" r="3878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26" r="3062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0" r="1072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窦性心律的频率超过100次/分钟，通常由生理或病理原因引起，如运动、发热、心肺疾病等。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窦性心动过速</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窦性心律的频率低于60次/分钟，常见于健康的年轻人和运动员，但也可能出现在窦房结变性与纤维化等疾病中。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窦性心动过缓</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窦性心律失常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起源于心房的异位搏动，可导致心房内血液充盈减少，影响心脏射血。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心房肌细胞快速而不规则的电信号传导导致心房肌细胞收缩功能丧失，血液淤积在心房内。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房性心律失常</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房颤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房性期前收缩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214" r="1921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电信号在心房传导至心室的过程中延迟，但通常不会影响心脏功能。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一度房室传导阻滞</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电信号在心房与心室之间的传导完全中断，可能导致严重的心脏功能障碍。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三度房室传导阻滞</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房室传导阻滞</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https://d.book118.com/628047067041006030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2024-09-06T15:29:46.758</cp:lastPrinted>
  <dcterms:created xsi:type="dcterms:W3CDTF">2024-09-06T07:29:46Z</dcterms:created>
  <dcterms:modified xsi:type="dcterms:W3CDTF">2024-09-06T07:29:48Z</dcterms:modified>
</cp:coreProperties>
</file>