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39789-2825-4E31-A80E-952D59E23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F603E-6747-4212-BDD0-8513F1CD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25691-6C15-4349-9EC6-A26E92800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C6210-99F9-480B-ADAD-20103A94E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0556C-83DF-480F-BB02-8AE571C2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E506A-0ABD-4366-A385-2F2E8F11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035DD-2A93-4C4E-BA20-6E05D3319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54C2A-9A00-4CD2-A298-D2BAC5135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DA8EE-EC0A-48AE-8445-8CE99F811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E938E-736E-4A88-9BBC-98BFCD308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FA92E-91E9-407C-B886-269DD833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7072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高考阅读解题技巧与答题流程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解题技巧之文章结构分析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解题技巧之关键词句定位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解题技巧之选项辨析与判断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答题流程规范与注意事项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实例分析：历年真题演练及解析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阅读理解题型概述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阅读理解题型多样，包括选择题、简答题等，分值占比较大。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阅读材料涉及广泛，包括文学、历史、科技、社会等各个领域。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题目难度逐渐递增，考查学生的阅读速度、理解能力和思维深度。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题型特点与分值分布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阅读速度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要求学生能够准确理解文章中的词汇、句子和段落含义，把握文章主旨和作者观点。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要求学生能够分析文章结构、写作手法和语言表达，评价作者观点和态度。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要求学生能够快速浏览文章，抓住文章大意和关键信息。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要求学生能够用准确、简洁的语言表达自己的观点和看法。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考查能力及要求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逐字逐句阅读，浪费时间且容易迷失在细节中。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常见误区与应对策略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采用略读和扫读技巧，快速浏览文章，抓住关键信息。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只关注文章表面信息，忽略深层含义和作者观点。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深入挖掘文章内涵，理解作者观点和态度，把握文章主旨。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不注意文章结构和写作手法，导致理解偏差。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分析文章结构和写作手法，把握文章逻辑关系和表达方式。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解题技巧之文章结构分析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记叙文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关注时间、地点、人物、事件等要素，理解故事情节和人物关系。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明确说明对象，把握对象特征，理清说明顺序。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找出论点、论据和论证方法，理解作者观点和立场。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文章类型识别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寻找主题句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段落的主题句通常位于段首或段尾，通过阅读主题句可以快速了解段落大意。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提炼关键词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从段落中提炼出重要的关键词或短语，有助于概括段落大意。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整合信息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将段落中的信息进行整合和归纳，形成一个简洁明了的段落大意。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段落大意概括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整合各段落大意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将各段落的大意进行整合和归纳，可以进一步提炼出文章的中心思想。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通过分析文章的标题、开头、结尾以及各段落之间的联系，可以初步把握文章的中心思想。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关注重复出现的词语或句子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文章中重复出现的词语或句子往往与中心思想密切相关，需要特别关注。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中心思想提炼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解题技巧之关键词句定位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关键词可以是人名、地名、时间、数字、转折词等，在阅读文章时，要特别留意这些词汇。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确定关键词类型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快速定位关键词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筛选有效信息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在文章中迅速找到与问题相关的关键词，这有助于快速定位答案所在区域。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从找到的关键词中，筛选出与问题直接相关的信息，排除无关或误导性信息。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关键词识别与筛选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关键句通常是文章的中心句、主题句、转折句等，它们对于理解文章大意和作者观点至关重要。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深入剖析关键句的内涵和外延，准确把握作者的表达意图和情感态度。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理解关键句含义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将关键句与问题相结合，通过逻辑推理和判断，得出正确答案。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运用关键句解题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关键句理解与运用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上下文联系与推断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分析上下文关系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仔细阅读关键词句所在的上下文，理解它们之间的逻辑关系，如因果、转折、递进等。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推断隐含信息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根据上下文内容，推断出文章中未明确提及但可以通过逻辑推断得出的信息。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验证推断结果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将推断结果与文章中的其他信息进行对比验证，确保推断的准确性和合理性。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解题技巧之选项辨析与判断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https://d.book118.com/628047072033006035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2024-09-13T23:15:17.274</cp:lastPrinted>
  <dcterms:created xsi:type="dcterms:W3CDTF">2024-09-13T15:15:17Z</dcterms:created>
  <dcterms:modified xsi:type="dcterms:W3CDTF">2024-09-13T15:15:19Z</dcterms:modified>
</cp:coreProperties>
</file>