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3C424-C4F0-4090-BF6D-4EF5FA0E2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C5B6C-C5E0-4B4B-A5A4-00F84D6FD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71D8A-03FA-47CB-B7F2-194F1EA0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FA537-61D4-4B68-A013-1ABBCE0F4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BF8D09-3F35-4BEE-994A-08D5DBE99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FC13C-AF52-4E2B-B71C-E844314B2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BF5ED-9A32-4D28-922E-B341E35F2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2783A-296F-4EC8-AF9E-33B77575E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698E8-4D6C-4478-B35D-604EA84A5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61390-CEAB-4B4B-A427-5765921B4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D6BDA-A39B-463C-8385-5879D8315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0072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预防青少年网络成瘾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网络成瘾对青少年的影响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预防青少年网络成瘾的措施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青少年网络成瘾的干预和治疗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625" r="4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随着信息技术的快速发展，互联网已成为青少年生活的重要组成部分。然而，过度使用网络可能导致青少年网络成瘾，对青少年的身心健康产生负面影响。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网络成瘾是指个体过度依赖网络，导致正常生活、学习和工作受到严重影响的现象。青少年网络成瘾问题日益严重，已成为社会关注的热点问题。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青少年网络成瘾率逐年上升，已成为一个不容忽视的社会问题。青少年沉迷于网络游戏、社交媒体等现象普遍存在，严重影响了青少年的学业、人际关系和心理健康。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网络成瘾对青少年的负面影响包括：学习成绩下降、心理问题增多、社交障碍、身体健康受损等。这些问题不仅影响青少年的个人发展，也对家庭和社会造成了巨大的负担。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青少年网络成瘾现状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网络成瘾对青少年的影响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学习成绩下降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沉迷网络游戏、社交媒体等会影响青少年的学习时间和精力，导致学习成绩下降。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网络成瘾的青少年常常缺乏学习动力和兴趣，对学习持消极态度，影响学习效果。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237" b="10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人际关系疏远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过度使用网络会导致青少年忽视现实生活中的人际交往，与家人、朋友的关系疏远。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网络成瘾的青少年容易产生社交焦虑和障碍，缺乏面对面的交流和沟通，影响人际关系的发展。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网络成瘾的青少年容易出现抑郁、焦虑等心理问题，影响情绪稳定和心理健康。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长时间沉浸在网络世界中可能导致青少年出现人格障碍、自我认同困难等问题，影响个性发展。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75" r="19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预防青少年网络成瘾的措施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https://d.book118.com/628050072074006026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2024-09-03T22:17:08.166</cp:lastPrinted>
  <dcterms:created xsi:type="dcterms:W3CDTF">2024-09-03T14:17:08Z</dcterms:created>
  <dcterms:modified xsi:type="dcterms:W3CDTF">2024-09-03T14:17:10Z</dcterms:modified>
</cp:coreProperties>
</file>