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3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5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5807E-4205-4AD5-961A-B9E7695CA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FB8B9-B095-413D-A16F-45CB7F2D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6261-C864-40EB-A290-F4CEB622A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FA55E-DE56-48FA-BF6E-B2B22B1A4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62F99-1A08-493E-B857-7689F4BE1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1309C5-8BFB-4EBC-B68F-6B051FED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956F2-28E2-40E9-93E6-0CAB6CA7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AD4C9-3B8A-42F6-B267-A5FEC8A40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49A4A-AA11-456B-88F5-B5BDA04E5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355D5-8C6B-4669-BE19-729BC0062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AF293-6A11-4FF0-B791-FC6CC7B6D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349" r:id="rId2"/>
    <p:sldLayoutId id="2147495350" r:id="rId3"/>
    <p:sldLayoutId id="2147495351" r:id="rId4"/>
    <p:sldLayoutId id="2147495352" r:id="rId5"/>
    <p:sldLayoutId id="2147495353" r:id="rId6"/>
    <p:sldLayoutId id="2147495354" r:id="rId7"/>
    <p:sldLayoutId id="2147495355" r:id="rId8"/>
    <p:sldLayoutId id="2147495356" r:id="rId9"/>
    <p:sldLayoutId id="2147495357" r:id="rId10"/>
    <p:sldLayoutId id="214749535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0135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群文阅读教学板书设计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群文阅读教学板书设计的原则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群文阅读教学板书设计的要点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群文阅读教学板书设计的步骤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群文阅读教学板书设计的实践建议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群文阅读教学板书设计的评价与反思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群文阅读教学板书设计的原则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主题突出</a:t>
            </a:r>
            <a:endParaRPr lang="zh-CN" altLang="en-US"/>
          </a:p>
        </p:txBody>
      </p:sp>
      <p:sp>
        <p:nvSpPr>
          <p:cNvPr id="10489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板书设计应紧扣群文阅读的主题，突出重点和难点。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板书内容应简洁明了，避免冗余和无关信息。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板书设计应层次分明，逻辑清晰，便于学生理解和记忆。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板书设计应注重美观和视觉效果，吸引学生的注意力。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内容精炼</a:t>
            </a:r>
            <a:endParaRPr lang="zh-CN" altLang="en-US"/>
          </a:p>
        </p:txBody>
      </p:sp>
      <p:sp>
        <p:nvSpPr>
          <p:cNvPr id="104900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群文阅读教学板书设计应简洁明了，易于学生理解和记忆。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群文阅读教学板书设计应突出重点，避免冗余信息干扰。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群文阅读教学板书设计应具有条理性，按照逻辑顺序进行布局。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群文阅读教学板书设计应注重美观，提高学生的学习兴趣和注意力。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https://d.book118.com/628050135053006035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群文阅读教学板书设计</vt:lpstr>
      <vt:lpstr>目录</vt:lpstr>
      <vt:lpstr>添加章节标题</vt:lpstr>
      <vt:lpstr>群文阅读教学板书设计的原则</vt:lpstr>
      <vt:lpstr>主题突出</vt:lpstr>
      <vt:lpstr>内容精炼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2024-09-14T04:14:38.910</cp:lastPrinted>
  <dcterms:created xsi:type="dcterms:W3CDTF">2024-09-13T20:14:38Z</dcterms:created>
  <dcterms:modified xsi:type="dcterms:W3CDTF">2024-09-13T20:14:41Z</dcterms:modified>
</cp:coreProperties>
</file>