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46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198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3FFC8-6CC5-4B4B-973A-1CA3B9D5F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A5F59-3083-41BA-8F02-9234C2960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3E3247-D9C5-4513-86FC-8FAD9CF99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4C02B4-AD69-43A9-A2AB-2E94FDA20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A50CC4-F1B2-4AD1-8179-D20AFF569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6B2F06-C19D-46C8-9CD9-7855AFC5D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9667B5-3D1E-4C4D-8907-E9C9EFB1E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5D4C17-AC09-497C-BAAB-7B8D6E048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737F24-07E2-4D4D-9871-7E8793C7F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EBDBB3-360C-453B-B784-89E09BD69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A6705-F409-4655-B144-84116D139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459" r:id="rId2"/>
    <p:sldLayoutId id="2147492460" r:id="rId3"/>
    <p:sldLayoutId id="2147492461" r:id="rId4"/>
    <p:sldLayoutId id="2147492462" r:id="rId5"/>
    <p:sldLayoutId id="2147492463" r:id="rId6"/>
    <p:sldLayoutId id="2147492464" r:id="rId7"/>
    <p:sldLayoutId id="2147492465" r:id="rId8"/>
    <p:sldLayoutId id="2147492466" r:id="rId9"/>
    <p:sldLayoutId id="2147492467" r:id="rId10"/>
    <p:sldLayoutId id="214749246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5100001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业务拓展及市场渗透工作计划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业务拓展战略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市场渗透计划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团队建设与培训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合作伙伴关系建立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风险评估与应对策略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业务拓展战略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确定目标市场</a:t>
            </a:r>
            <a:endParaRPr lang="zh-CN" altLang="en-US"/>
          </a:p>
        </p:txBody>
      </p:sp>
      <p:sp>
        <p:nvSpPr>
          <p:cNvPr id="104897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对目标市场进行深入调研和分析，了解市场需求和竞争情况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确定目标市场是业务拓展战略的关键步骤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根据产品特点和市场定位，选择适合的目标市场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制定具体的市场进入计划，包括产品推广、渠道建设等方面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分析竞争对手</a:t>
            </a:r>
            <a:endParaRPr lang="zh-CN" altLang="en-US"/>
          </a:p>
        </p:txBody>
      </p:sp>
      <p:sp>
        <p:nvSpPr>
          <p:cNvPr id="104902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了解竞争对手的市场策略和营销手段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识别主要竞争对手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分析竞争对手的优势和劣势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确定与竞争对手的差异化策略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制定拓展策略</a:t>
            </a:r>
            <a:endParaRPr lang="zh-CN" altLang="en-US"/>
          </a:p>
        </p:txBody>
      </p:sp>
      <p:sp>
        <p:nvSpPr>
          <p:cNvPr id="104908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确定拓展目标：明确业务拓展的方向和目标客户群体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市场调研：了解目标市场的需求、竞争情况和技术趋势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制定产品策略：根据市场调研结果，制定适应市场需求的产品策略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营销策略：制定有效的营销策略，提高产品知名度和销售量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实施计划与时间表</a:t>
            </a:r>
            <a:endParaRPr lang="zh-CN" altLang="en-US"/>
          </a:p>
        </p:txBody>
      </p:sp>
      <p:sp>
        <p:nvSpPr>
          <p:cNvPr id="104912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确定拓展目标：明确业务拓展的方向和目标客户群体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制定实施计划：根据目标制定具体的实施计划，包括人员、预算、资源等方面的安排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时间表：制定详细的时间表，包括各个阶段的任务、时间节点和负责人等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监控与调整：在实施过程中，对计划进行监控和评估，及时调整和优化实施方案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市场渗透计划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现有市场分析</a:t>
            </a:r>
            <a:endParaRPr lang="zh-CN" altLang="en-US"/>
          </a:p>
        </p:txBody>
      </p:sp>
      <p:sp>
        <p:nvSpPr>
          <p:cNvPr id="104923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目标客户群体：明确目标客户群体，分析其需求和特点。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市场规模：评估市场规模和潜在增长空间，了解市场趋势和竞争对手情况。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竞争格局：分析竞争对手的优势和劣势，找出差异化竞争的机会。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市场渠道：了解销售渠道和营销策略，优化产品推广和品牌建设。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客户群体定位</a:t>
            </a:r>
            <a:endParaRPr lang="zh-CN" altLang="en-US"/>
          </a:p>
        </p:txBody>
      </p:sp>
      <p:sp>
        <p:nvSpPr>
          <p:cNvPr id="104929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目标客户群体：针对不同行业和规模的企业，明确目标客户群体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客户需求分析：深入了解目标客户群体的需求和痛点，为产品或服务的定位提供依据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竞争分析：分析竞争对手的产品或服务，了解竞争优势和劣势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定位策略：根据目标客户群体和市场需求，制定符合企业战略的定位策略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营销策略制定</a:t>
            </a:r>
            <a:endParaRPr lang="zh-CN" altLang="en-US"/>
          </a:p>
        </p:txBody>
      </p:sp>
      <p:sp>
        <p:nvSpPr>
          <p:cNvPr id="1049350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目标市场分析：确定目标客户群体，分析客户需求和消费习惯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竞争对手分析：了解竞争对手的市场定位、产品特点及营销策略，制定差异化竞争策略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产品定位：根据目标市场的需求和竞争对手的情况，明确产品的卖点和竞争优势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营销渠道选择：选择适合目标市场的营销渠道，如线上平台、线下门店等，并制定相应的营销策略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实施计划与时间表</a:t>
            </a:r>
            <a:endParaRPr lang="zh-CN" altLang="en-US"/>
          </a:p>
        </p:txBody>
      </p:sp>
      <p:sp>
        <p:nvSpPr>
          <p:cNvPr id="104939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实施营销活动：按照营销策略开展具体的营销活动，如广告宣传、促销活动、渠道拓展等。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确定目标市场：对目标市场进行深入分析，明确市场定位和需求。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制定营销策略：根据目标市场的特点和需求，制定相应的营销策略，包括产品定位、价格策略、渠道策略和促销策略等。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监控与评估：对营销活动进行实时监控和评估，及时调整营销策略和计划，确保市场渗透计划的顺利实施。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5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团队建设与培训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https://d.book118.com/628051000014006023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18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MiSans</vt:lpstr>
      <vt:lpstr>Wingdings</vt:lpstr>
      <vt:lpstr>Calibri Light</vt:lpstr>
      <vt:lpstr>Office Theme</vt:lpstr>
      <vt:lpstr>业务拓展及市场渗透工作计划</vt:lpstr>
      <vt:lpstr>目录</vt:lpstr>
      <vt:lpstr>单击添加章节标题</vt:lpstr>
      <vt:lpstr>业务拓展战略</vt:lpstr>
      <vt:lpstr>PowerPoint Presentation</vt:lpstr>
      <vt:lpstr>确定目标市场</vt:lpstr>
      <vt:lpstr>分析竞争对手</vt:lpstr>
      <vt:lpstr>制定拓展策略</vt:lpstr>
      <vt:lpstr>实施计划与时间表</vt:lpstr>
      <vt:lpstr>市场渗透计划</vt:lpstr>
      <vt:lpstr>PowerPoint Presentation</vt:lpstr>
      <vt:lpstr>现有市场分析</vt:lpstr>
      <vt:lpstr>客户群体定位</vt:lpstr>
      <vt:lpstr>营销策略制定</vt:lpstr>
      <vt:lpstr>实施计划与时间表</vt:lpstr>
      <vt:lpstr>团队建设与培训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2024-08-29T11:41:40.856</cp:lastPrinted>
  <dcterms:created xsi:type="dcterms:W3CDTF">2024-08-29T03:41:40Z</dcterms:created>
  <dcterms:modified xsi:type="dcterms:W3CDTF">2024-08-29T03:41:43Z</dcterms:modified>
</cp:coreProperties>
</file>