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F71C29-E80A-43EB-B18B-DE5286A05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D26ED5-191C-4002-8C24-9FCA02552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612676-8882-494B-B820-56C6EA27D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AEFCE-F5C3-49E8-8BF7-6C24745DF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E3DEB6-A3F6-4E6E-9C2C-C0360FAF6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98F39D-8C8D-466C-ADAB-4B871E4B4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DBD821-8236-4800-8382-4096F6222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AE2CF-3319-413C-8473-BDF192D8B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A4569B-DE90-481A-86D7-C92A67B70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74B48-2EF2-4AE4-93C7-21452196B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CF22A-04DB-45D1-B4CF-F86A83721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51006067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渗透的语言教育内容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渗透式语言教育的理论基础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渗透式语言教育的实践方法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渗透式语言教育在各领域的应用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渗透式语言教育的挑战与解决方案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渗透式语言教育的未来展望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40" r="354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随着全球化的加速发展，语言交流能力已成为国际竞争的重要因素。提高语言教育水平，有助于培养具备跨文化交流能力的人才，适应全球化发展的需要。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应对全球化挑战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语言不仅是交流工具，更是文化的载体。通过语言教育，可以增进对不同文化的理解和尊重，促进多元文化的传承和发展。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促进多元文化发展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良好的语言能力有助于提高个人的认知、情感和社交能力，对于个人成长和职业发展具有重要意义。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提升个人素质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语言教育的重要性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语言是思维的基础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语言是人类思维的主要表达方式，通过语言教育可以培养儿童的思维能力和创造力，促进智力发展。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语言是社交的工具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语言是人们在社会生活中进行交流和沟通的主要手段，通过语言教育可以提高儿童的社交能力和人际关系处理能力，促进社会化进程。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语言是文化传承的媒介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语言是文化的重要组成部分，通过语言教育可以传递和弘扬本民族的文化传统，培养儿童的文化认同感和民族自豪感。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语言是学习的桥梁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语言是获取知识和信息的重要途径，通过语言教育可以帮助儿童掌握更多的学习方法和技巧，提高学习效率和成绩。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渗透式语言教育的理论基础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语言习得是人类天生具有的能力，通过遗传获得语言学习的机制。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行为主义理论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认知理论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42" r="10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语言习得是通过模仿和强化来学习的，强调外部刺激和反应的重要性。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语言习得是人类认知能力的一部分，通过大脑对语言规则的内在处理来学习。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语言习得理论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83" b="22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语言发展与认知发展密切相关，通过感知、运动、思维和情感等方面的相互作用来促进语言习得。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语言习得涉及大脑对语言信息的处理，包括输入、编码、存储和输出等过程。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认知发展理论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信息处理理论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皮亚杰的认知发展理论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403" r="1340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降低情感过滤的方法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通过创造积极的学习环境、增强学习者的自信心和降低焦虑感等方法，可以降低情感过滤对语言习得的负面影响。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情感因素对语言习得的影响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学习者的情感状态，如动机、自信和焦虑等，对语言习得的效果产生重要影响。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情感过滤假说的原理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学习者的情感过滤机制会筛选输入的语言信息，只允许部分信息进入大脑进行进一步处理。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情感过滤假说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渗透式语言教育的实践方法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24" b="2892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创设语言环境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提供丰富的语言输入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通过阅读、讲故事、对话、歌曲等多种方式，为幼儿提供大量、多样化的语言输入。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创造无压力的语言环境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鼓励幼儿自由表达，不纠错、不评价，让幼儿在轻松的氛围中学习语言。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利用日常生活情境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将语言学习与日常生活紧密结合，利用吃饭、睡觉、游戏等生活场景进行自然语言教育。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将语言教育与其他学科内容相结合，如数学、科学、社会等，让幼儿在不同领域的学习中提高语言能力。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6083" r="6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围绕幼儿感兴趣的主题，整合多个领域的知识和语言技能，进行综合性学习。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主题式学习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917" r="891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904" b="190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运用网络、电子书、教育软件等多媒体资源，丰富语言教育内容，提高幼儿学习兴趣。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利用多媒体资源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整合课程内容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实践性教学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鼓励幼儿参与实践活动，如角色扮演、手工制作等，提高幼儿的语言运用能力和创造力。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游戏化教学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将语言学习融入游戏中，让幼儿在玩乐中自然而然地掌握语言技能。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个性化教学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尊重每个幼儿的个体差异，根据幼儿的兴趣、能力和需求进行个性化教学，让每个幼儿都能在适合自己的方式下快乐地学习语言。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417" r="10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创新教学方式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https://d.book118.com/628051006067006035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2024-09-14T08:00:42.872</cp:lastPrinted>
  <dcterms:created xsi:type="dcterms:W3CDTF">2024-09-14T00:00:42Z</dcterms:created>
  <dcterms:modified xsi:type="dcterms:W3CDTF">2024-09-14T00:00:45Z</dcterms:modified>
</cp:coreProperties>
</file>