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22D62E-F8F1-443A-8983-097064CBF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2F5290-3AD8-42B1-9F8D-3F042452D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ECA733-ABD4-4DE7-9A6E-FC6D1F0D62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C5E533-8E03-41DF-9082-98828537E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96A227-FA78-4E6E-86E9-EA285D5A6D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D9DA43-ECC9-4E86-B986-BE3A421AC8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2E7CA2-29AA-44EE-B6AA-0695E4DED3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7B8750-B0BA-4140-9F3F-7CAA6B1DC2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26BB74-A0C3-45FD-9C67-EE8D734A77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3EE54-A7E8-41F1-86CE-38C4B5B14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26DEE-4D5C-428B-8505-0C9FD22FB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51061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变量与函数</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变量与函数关系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常见函数类型及特点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函数高级特性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实际应用案例解析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变量概述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变量定义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变量是指在程序运行过程中，其值可以发生改变的量。它是程序中最基本的存储单元，用于存储各种类型的数据。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变量分类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根据变量的作用域和生命周期，可以将其分为局部变量、全局变量、静态变量等。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532" r="105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变量名应简洁明了，具有描述性，能够准确反映变量的含义和用途。一般采用驼峰命名法或下划线命名法。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变量名必须以字母或下划线开头，后面可以跟字母、数字或下划线。变量名区分大小写，且不能使用关键字作为变量名。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变量命名规则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命名规则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命名规范</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变量的作用域指的是变量在程序中的可见性和可访问性。根据作用域的不同，变量可以分为局部变量和全局变量。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变量作用域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变量的生命周期指的是变量从创建到销毁的过程。局部变量的生命周期通常与其所在代码块相关，而全局变量的生命周期则与整个程序相关。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变量生命周期</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变量作用域与生命周期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函数基础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使用`def`关键字定义函数，指定函数名、参数列表和函数体。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函数定义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49" b="4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函数调用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返回值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00" r="17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通过函数名及所需参数调用函数，执行函数体中的代码。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使用`return`语句返回函数执行结果，可选。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函数定义与调用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812" r="1581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595" r="1859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函数参数传递方式</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按照参数列表顺序传递参数，实参与形参一一对应。</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通过参数名指定传递的参数，可调整参数传递顺序。</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在函数定义时为参数指定默认值，调用时可省略该参数。</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使用`*args`和`kwargs`接收任意数量和类型的参数。</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位置参数</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关键字参数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默认参数</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可变参数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36250" r="36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局部变量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全局变量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变量作用域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变量生存周期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局部变量与全局变量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在函数内部定义的变量，仅在该函数内有效。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变量的可见性和生命周期由其作用域决定，包括局部作用域和全局作用域。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在函数外部定义的变量，可在整个程序范围内访问。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变量从被创建到被销毁的过程，与变量的作用域密切相关。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变量与函数关系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参数类型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变量作为参数时，需要注意参数的类型和范围，确保函数能够正确处理和计算。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传递信息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变量作为函数参数，可以将外部的数据传递给函数内部，实现信息的传递和处理。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灵活性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通过变量作为参数，可以使得函数具有更广泛的适用性和灵活性，适应不同的输入数据。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变量作为函数参数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函数通过返回值将计算结果输出给调用者，实现数据的处理和交换。</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结果输出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在某些情况下，函数可能需要返回多个值，此时可以通过返回包含多个元素的列表、元组或字典等复合类型实现。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多值返回</a:t>
            </a:r>
          </a:p>
        </p:txBody>
      </p:sp>
      <p:pic>
        <p:nvPicPr>
          <p:cNvPr id="10" name="Picture 10"/>
          <p:cNvPicPr>
            <a:picLocks noChangeAspect="1"/>
          </p:cNvPicPr>
          <p:nvPr/>
        </p:nvPicPr>
        <p:blipFill>
          <a:blip r:embed="rId3"/>
          <a:srcRect l="15375" r="15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当函数执行过程中遇到错误或异常时，可以通过返回特定的错误代码或异常信息来通知调用者进行相应的处理。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错误处理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变量作为函数返回值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在函数中定义的变量具有局部作用域，只在函数内部有效；而全局变量则可以在整个程序范围内访问。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变量作用域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变量的生命周期取决于其定义的位置和作用域。局部变量在函数执行结束后会被销毁，而全局变量则会一直存在直到程序结束。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变量生命周期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函数可以通过修改传入的参数值来改变变量的值，也可以通过返回值来影响调用者的变量。同时，函数内部的变量不会影响到外部的同名变量。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函数对变量的影响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变量与函数相互作用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https://d.book118.com/628051061011006033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2024-09-10T20:13:32.670</cp:lastPrinted>
  <dcterms:created xsi:type="dcterms:W3CDTF">2024-09-10T12:13:32Z</dcterms:created>
  <dcterms:modified xsi:type="dcterms:W3CDTF">2024-09-10T12:13:34Z</dcterms:modified>
</cp:coreProperties>
</file>