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00.xml" ContentType="application/vnd.openxmlformats-officedocument.presentationml.tags+xml"/>
  <Override PartName="/ppt/tags/tag1001.xml" ContentType="application/vnd.openxmlformats-officedocument.presentationml.tags+xml"/>
  <Override PartName="/ppt/tags/tag1002.xml" ContentType="application/vnd.openxmlformats-officedocument.presentationml.tags+xml"/>
  <Override PartName="/ppt/tags/tag1003.xml" ContentType="application/vnd.openxmlformats-officedocument.presentationml.tags+xml"/>
  <Override PartName="/ppt/tags/tag1004.xml" ContentType="application/vnd.openxmlformats-officedocument.presentationml.tags+xml"/>
  <Override PartName="/ppt/tags/tag1005.xml" ContentType="application/vnd.openxmlformats-officedocument.presentationml.tags+xml"/>
  <Override PartName="/ppt/tags/tag1006.xml" ContentType="application/vnd.openxmlformats-officedocument.presentationml.tags+xml"/>
  <Override PartName="/ppt/tags/tag1007.xml" ContentType="application/vnd.openxmlformats-officedocument.presentationml.tags+xml"/>
  <Override PartName="/ppt/tags/tag1008.xml" ContentType="application/vnd.openxmlformats-officedocument.presentationml.tags+xml"/>
  <Override PartName="/ppt/tags/tag1009.xml" ContentType="application/vnd.openxmlformats-officedocument.presentationml.tags+xml"/>
  <Override PartName="/ppt/tags/tag101.xml" ContentType="application/vnd.openxmlformats-officedocument.presentationml.tags+xml"/>
  <Override PartName="/ppt/tags/tag1010.xml" ContentType="application/vnd.openxmlformats-officedocument.presentationml.tags+xml"/>
  <Override PartName="/ppt/tags/tag1011.xml" ContentType="application/vnd.openxmlformats-officedocument.presentationml.tags+xml"/>
  <Override PartName="/ppt/tags/tag1012.xml" ContentType="application/vnd.openxmlformats-officedocument.presentationml.tags+xml"/>
  <Override PartName="/ppt/tags/tag1013.xml" ContentType="application/vnd.openxmlformats-officedocument.presentationml.tags+xml"/>
  <Override PartName="/ppt/tags/tag1014.xml" ContentType="application/vnd.openxmlformats-officedocument.presentationml.tags+xml"/>
  <Override PartName="/ppt/tags/tag1015.xml" ContentType="application/vnd.openxmlformats-officedocument.presentationml.tags+xml"/>
  <Override PartName="/ppt/tags/tag1016.xml" ContentType="application/vnd.openxmlformats-officedocument.presentationml.tags+xml"/>
  <Override PartName="/ppt/tags/tag1017.xml" ContentType="application/vnd.openxmlformats-officedocument.presentationml.tags+xml"/>
  <Override PartName="/ppt/tags/tag1018.xml" ContentType="application/vnd.openxmlformats-officedocument.presentationml.tags+xml"/>
  <Override PartName="/ppt/tags/tag1019.xml" ContentType="application/vnd.openxmlformats-officedocument.presentationml.tags+xml"/>
  <Override PartName="/ppt/tags/tag102.xml" ContentType="application/vnd.openxmlformats-officedocument.presentationml.tags+xml"/>
  <Override PartName="/ppt/tags/tag1020.xml" ContentType="application/vnd.openxmlformats-officedocument.presentationml.tags+xml"/>
  <Override PartName="/ppt/tags/tag1021.xml" ContentType="application/vnd.openxmlformats-officedocument.presentationml.tags+xml"/>
  <Override PartName="/ppt/tags/tag1022.xml" ContentType="application/vnd.openxmlformats-officedocument.presentationml.tags+xml"/>
  <Override PartName="/ppt/tags/tag1023.xml" ContentType="application/vnd.openxmlformats-officedocument.presentationml.tags+xml"/>
  <Override PartName="/ppt/tags/tag1024.xml" ContentType="application/vnd.openxmlformats-officedocument.presentationml.tags+xml"/>
  <Override PartName="/ppt/tags/tag1025.xml" ContentType="application/vnd.openxmlformats-officedocument.presentationml.tags+xml"/>
  <Override PartName="/ppt/tags/tag1026.xml" ContentType="application/vnd.openxmlformats-officedocument.presentationml.tags+xml"/>
  <Override PartName="/ppt/tags/tag1027.xml" ContentType="application/vnd.openxmlformats-officedocument.presentationml.tags+xml"/>
  <Override PartName="/ppt/tags/tag1028.xml" ContentType="application/vnd.openxmlformats-officedocument.presentationml.tags+xml"/>
  <Override PartName="/ppt/tags/tag1029.xml" ContentType="application/vnd.openxmlformats-officedocument.presentationml.tags+xml"/>
  <Override PartName="/ppt/tags/tag103.xml" ContentType="application/vnd.openxmlformats-officedocument.presentationml.tags+xml"/>
  <Override PartName="/ppt/tags/tag1030.xml" ContentType="application/vnd.openxmlformats-officedocument.presentationml.tags+xml"/>
  <Override PartName="/ppt/tags/tag1031.xml" ContentType="application/vnd.openxmlformats-officedocument.presentationml.tags+xml"/>
  <Override PartName="/ppt/tags/tag1032.xml" ContentType="application/vnd.openxmlformats-officedocument.presentationml.tags+xml"/>
  <Override PartName="/ppt/tags/tag1033.xml" ContentType="application/vnd.openxmlformats-officedocument.presentationml.tags+xml"/>
  <Override PartName="/ppt/tags/tag1034.xml" ContentType="application/vnd.openxmlformats-officedocument.presentationml.tags+xml"/>
  <Override PartName="/ppt/tags/tag1035.xml" ContentType="application/vnd.openxmlformats-officedocument.presentationml.tags+xml"/>
  <Override PartName="/ppt/tags/tag1036.xml" ContentType="application/vnd.openxmlformats-officedocument.presentationml.tags+xml"/>
  <Override PartName="/ppt/tags/tag1037.xml" ContentType="application/vnd.openxmlformats-officedocument.presentationml.tags+xml"/>
  <Override PartName="/ppt/tags/tag1038.xml" ContentType="application/vnd.openxmlformats-officedocument.presentationml.tags+xml"/>
  <Override PartName="/ppt/tags/tag1039.xml" ContentType="application/vnd.openxmlformats-officedocument.presentationml.tags+xml"/>
  <Override PartName="/ppt/tags/tag104.xml" ContentType="application/vnd.openxmlformats-officedocument.presentationml.tags+xml"/>
  <Override PartName="/ppt/tags/tag1040.xml" ContentType="application/vnd.openxmlformats-officedocument.presentationml.tags+xml"/>
  <Override PartName="/ppt/tags/tag1041.xml" ContentType="application/vnd.openxmlformats-officedocument.presentationml.tags+xml"/>
  <Override PartName="/ppt/tags/tag1042.xml" ContentType="application/vnd.openxmlformats-officedocument.presentationml.tags+xml"/>
  <Override PartName="/ppt/tags/tag1043.xml" ContentType="application/vnd.openxmlformats-officedocument.presentationml.tags+xml"/>
  <Override PartName="/ppt/tags/tag1044.xml" ContentType="application/vnd.openxmlformats-officedocument.presentationml.tags+xml"/>
  <Override PartName="/ppt/tags/tag1045.xml" ContentType="application/vnd.openxmlformats-officedocument.presentationml.tags+xml"/>
  <Override PartName="/ppt/tags/tag1046.xml" ContentType="application/vnd.openxmlformats-officedocument.presentationml.tags+xml"/>
  <Override PartName="/ppt/tags/tag1047.xml" ContentType="application/vnd.openxmlformats-officedocument.presentationml.tags+xml"/>
  <Override PartName="/ppt/tags/tag1048.xml" ContentType="application/vnd.openxmlformats-officedocument.presentationml.tags+xml"/>
  <Override PartName="/ppt/tags/tag1049.xml" ContentType="application/vnd.openxmlformats-officedocument.presentationml.tags+xml"/>
  <Override PartName="/ppt/tags/tag105.xml" ContentType="application/vnd.openxmlformats-officedocument.presentationml.tags+xml"/>
  <Override PartName="/ppt/tags/tag1050.xml" ContentType="application/vnd.openxmlformats-officedocument.presentationml.tags+xml"/>
  <Override PartName="/ppt/tags/tag1051.xml" ContentType="application/vnd.openxmlformats-officedocument.presentationml.tags+xml"/>
  <Override PartName="/ppt/tags/tag1052.xml" ContentType="application/vnd.openxmlformats-officedocument.presentationml.tags+xml"/>
  <Override PartName="/ppt/tags/tag1053.xml" ContentType="application/vnd.openxmlformats-officedocument.presentationml.tags+xml"/>
  <Override PartName="/ppt/tags/tag1054.xml" ContentType="application/vnd.openxmlformats-officedocument.presentationml.tags+xml"/>
  <Override PartName="/ppt/tags/tag1055.xml" ContentType="application/vnd.openxmlformats-officedocument.presentationml.tags+xml"/>
  <Override PartName="/ppt/tags/tag1056.xml" ContentType="application/vnd.openxmlformats-officedocument.presentationml.tags+xml"/>
  <Override PartName="/ppt/tags/tag1057.xml" ContentType="application/vnd.openxmlformats-officedocument.presentationml.tags+xml"/>
  <Override PartName="/ppt/tags/tag1058.xml" ContentType="application/vnd.openxmlformats-officedocument.presentationml.tags+xml"/>
  <Override PartName="/ppt/tags/tag1059.xml" ContentType="application/vnd.openxmlformats-officedocument.presentationml.tags+xml"/>
  <Override PartName="/ppt/tags/tag106.xml" ContentType="application/vnd.openxmlformats-officedocument.presentationml.tags+xml"/>
  <Override PartName="/ppt/tags/tag1060.xml" ContentType="application/vnd.openxmlformats-officedocument.presentationml.tags+xml"/>
  <Override PartName="/ppt/tags/tag1061.xml" ContentType="application/vnd.openxmlformats-officedocument.presentationml.tags+xml"/>
  <Override PartName="/ppt/tags/tag1062.xml" ContentType="application/vnd.openxmlformats-officedocument.presentationml.tags+xml"/>
  <Override PartName="/ppt/tags/tag1063.xml" ContentType="application/vnd.openxmlformats-officedocument.presentationml.tags+xml"/>
  <Override PartName="/ppt/tags/tag1064.xml" ContentType="application/vnd.openxmlformats-officedocument.presentationml.tags+xml"/>
  <Override PartName="/ppt/tags/tag1065.xml" ContentType="application/vnd.openxmlformats-officedocument.presentationml.tags+xml"/>
  <Override PartName="/ppt/tags/tag1066.xml" ContentType="application/vnd.openxmlformats-officedocument.presentationml.tags+xml"/>
  <Override PartName="/ppt/tags/tag1067.xml" ContentType="application/vnd.openxmlformats-officedocument.presentationml.tags+xml"/>
  <Override PartName="/ppt/tags/tag1068.xml" ContentType="application/vnd.openxmlformats-officedocument.presentationml.tags+xml"/>
  <Override PartName="/ppt/tags/tag1069.xml" ContentType="application/vnd.openxmlformats-officedocument.presentationml.tags+xml"/>
  <Override PartName="/ppt/tags/tag107.xml" ContentType="application/vnd.openxmlformats-officedocument.presentationml.tags+xml"/>
  <Override PartName="/ppt/tags/tag1070.xml" ContentType="application/vnd.openxmlformats-officedocument.presentationml.tags+xml"/>
  <Override PartName="/ppt/tags/tag1071.xml" ContentType="application/vnd.openxmlformats-officedocument.presentationml.tags+xml"/>
  <Override PartName="/ppt/tags/tag1072.xml" ContentType="application/vnd.openxmlformats-officedocument.presentationml.tags+xml"/>
  <Override PartName="/ppt/tags/tag1073.xml" ContentType="application/vnd.openxmlformats-officedocument.presentationml.tags+xml"/>
  <Override PartName="/ppt/tags/tag1074.xml" ContentType="application/vnd.openxmlformats-officedocument.presentationml.tags+xml"/>
  <Override PartName="/ppt/tags/tag1075.xml" ContentType="application/vnd.openxmlformats-officedocument.presentationml.tags+xml"/>
  <Override PartName="/ppt/tags/tag1076.xml" ContentType="application/vnd.openxmlformats-officedocument.presentationml.tags+xml"/>
  <Override PartName="/ppt/tags/tag1077.xml" ContentType="application/vnd.openxmlformats-officedocument.presentationml.tags+xml"/>
  <Override PartName="/ppt/tags/tag1078.xml" ContentType="application/vnd.openxmlformats-officedocument.presentationml.tags+xml"/>
  <Override PartName="/ppt/tags/tag1079.xml" ContentType="application/vnd.openxmlformats-officedocument.presentationml.tags+xml"/>
  <Override PartName="/ppt/tags/tag108.xml" ContentType="application/vnd.openxmlformats-officedocument.presentationml.tags+xml"/>
  <Override PartName="/ppt/tags/tag1080.xml" ContentType="application/vnd.openxmlformats-officedocument.presentationml.tags+xml"/>
  <Override PartName="/ppt/tags/tag1081.xml" ContentType="application/vnd.openxmlformats-officedocument.presentationml.tags+xml"/>
  <Override PartName="/ppt/tags/tag1082.xml" ContentType="application/vnd.openxmlformats-officedocument.presentationml.tags+xml"/>
  <Override PartName="/ppt/tags/tag1083.xml" ContentType="application/vnd.openxmlformats-officedocument.presentationml.tags+xml"/>
  <Override PartName="/ppt/tags/tag1084.xml" ContentType="application/vnd.openxmlformats-officedocument.presentationml.tags+xml"/>
  <Override PartName="/ppt/tags/tag1085.xml" ContentType="application/vnd.openxmlformats-officedocument.presentationml.tags+xml"/>
  <Override PartName="/ppt/tags/tag1086.xml" ContentType="application/vnd.openxmlformats-officedocument.presentationml.tags+xml"/>
  <Override PartName="/ppt/tags/tag1087.xml" ContentType="application/vnd.openxmlformats-officedocument.presentationml.tags+xml"/>
  <Override PartName="/ppt/tags/tag1088.xml" ContentType="application/vnd.openxmlformats-officedocument.presentationml.tags+xml"/>
  <Override PartName="/ppt/tags/tag1089.xml" ContentType="application/vnd.openxmlformats-officedocument.presentationml.tags+xml"/>
  <Override PartName="/ppt/tags/tag109.xml" ContentType="application/vnd.openxmlformats-officedocument.presentationml.tags+xml"/>
  <Override PartName="/ppt/tags/tag1090.xml" ContentType="application/vnd.openxmlformats-officedocument.presentationml.tags+xml"/>
  <Override PartName="/ppt/tags/tag1091.xml" ContentType="application/vnd.openxmlformats-officedocument.presentationml.tags+xml"/>
  <Override PartName="/ppt/tags/tag1092.xml" ContentType="application/vnd.openxmlformats-officedocument.presentationml.tags+xml"/>
  <Override PartName="/ppt/tags/tag1093.xml" ContentType="application/vnd.openxmlformats-officedocument.presentationml.tags+xml"/>
  <Override PartName="/ppt/tags/tag1094.xml" ContentType="application/vnd.openxmlformats-officedocument.presentationml.tags+xml"/>
  <Override PartName="/ppt/tags/tag1095.xml" ContentType="application/vnd.openxmlformats-officedocument.presentationml.tags+xml"/>
  <Override PartName="/ppt/tags/tag1096.xml" ContentType="application/vnd.openxmlformats-officedocument.presentationml.tags+xml"/>
  <Override PartName="/ppt/tags/tag1097.xml" ContentType="application/vnd.openxmlformats-officedocument.presentationml.tags+xml"/>
  <Override PartName="/ppt/tags/tag1098.xml" ContentType="application/vnd.openxmlformats-officedocument.presentationml.tags+xml"/>
  <Override PartName="/ppt/tags/tag109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00.xml" ContentType="application/vnd.openxmlformats-officedocument.presentationml.tags+xml"/>
  <Override PartName="/ppt/tags/tag1101.xml" ContentType="application/vnd.openxmlformats-officedocument.presentationml.tags+xml"/>
  <Override PartName="/ppt/tags/tag1102.xml" ContentType="application/vnd.openxmlformats-officedocument.presentationml.tags+xml"/>
  <Override PartName="/ppt/tags/tag1103.xml" ContentType="application/vnd.openxmlformats-officedocument.presentationml.tags+xml"/>
  <Override PartName="/ppt/tags/tag1104.xml" ContentType="application/vnd.openxmlformats-officedocument.presentationml.tags+xml"/>
  <Override PartName="/ppt/tags/tag1105.xml" ContentType="application/vnd.openxmlformats-officedocument.presentationml.tags+xml"/>
  <Override PartName="/ppt/tags/tag1106.xml" ContentType="application/vnd.openxmlformats-officedocument.presentationml.tags+xml"/>
  <Override PartName="/ppt/tags/tag1107.xml" ContentType="application/vnd.openxmlformats-officedocument.presentationml.tags+xml"/>
  <Override PartName="/ppt/tags/tag1108.xml" ContentType="application/vnd.openxmlformats-officedocument.presentationml.tags+xml"/>
  <Override PartName="/ppt/tags/tag1109.xml" ContentType="application/vnd.openxmlformats-officedocument.presentationml.tags+xml"/>
  <Override PartName="/ppt/tags/tag111.xml" ContentType="application/vnd.openxmlformats-officedocument.presentationml.tags+xml"/>
  <Override PartName="/ppt/tags/tag1110.xml" ContentType="application/vnd.openxmlformats-officedocument.presentationml.tags+xml"/>
  <Override PartName="/ppt/tags/tag1111.xml" ContentType="application/vnd.openxmlformats-officedocument.presentationml.tags+xml"/>
  <Override PartName="/ppt/tags/tag1112.xml" ContentType="application/vnd.openxmlformats-officedocument.presentationml.tags+xml"/>
  <Override PartName="/ppt/tags/tag1113.xml" ContentType="application/vnd.openxmlformats-officedocument.presentationml.tags+xml"/>
  <Override PartName="/ppt/tags/tag1114.xml" ContentType="application/vnd.openxmlformats-officedocument.presentationml.tags+xml"/>
  <Override PartName="/ppt/tags/tag1115.xml" ContentType="application/vnd.openxmlformats-officedocument.presentationml.tags+xml"/>
  <Override PartName="/ppt/tags/tag1116.xml" ContentType="application/vnd.openxmlformats-officedocument.presentationml.tags+xml"/>
  <Override PartName="/ppt/tags/tag1117.xml" ContentType="application/vnd.openxmlformats-officedocument.presentationml.tags+xml"/>
  <Override PartName="/ppt/tags/tag1118.xml" ContentType="application/vnd.openxmlformats-officedocument.presentationml.tags+xml"/>
  <Override PartName="/ppt/tags/tag1119.xml" ContentType="application/vnd.openxmlformats-officedocument.presentationml.tags+xml"/>
  <Override PartName="/ppt/tags/tag112.xml" ContentType="application/vnd.openxmlformats-officedocument.presentationml.tags+xml"/>
  <Override PartName="/ppt/tags/tag1120.xml" ContentType="application/vnd.openxmlformats-officedocument.presentationml.tags+xml"/>
  <Override PartName="/ppt/tags/tag1121.xml" ContentType="application/vnd.openxmlformats-officedocument.presentationml.tags+xml"/>
  <Override PartName="/ppt/tags/tag1122.xml" ContentType="application/vnd.openxmlformats-officedocument.presentationml.tags+xml"/>
  <Override PartName="/ppt/tags/tag1123.xml" ContentType="application/vnd.openxmlformats-officedocument.presentationml.tags+xml"/>
  <Override PartName="/ppt/tags/tag1124.xml" ContentType="application/vnd.openxmlformats-officedocument.presentationml.tags+xml"/>
  <Override PartName="/ppt/tags/tag1125.xml" ContentType="application/vnd.openxmlformats-officedocument.presentationml.tags+xml"/>
  <Override PartName="/ppt/tags/tag1126.xml" ContentType="application/vnd.openxmlformats-officedocument.presentationml.tags+xml"/>
  <Override PartName="/ppt/tags/tag1127.xml" ContentType="application/vnd.openxmlformats-officedocument.presentationml.tags+xml"/>
  <Override PartName="/ppt/tags/tag1128.xml" ContentType="application/vnd.openxmlformats-officedocument.presentationml.tags+xml"/>
  <Override PartName="/ppt/tags/tag1129.xml" ContentType="application/vnd.openxmlformats-officedocument.presentationml.tags+xml"/>
  <Override PartName="/ppt/tags/tag113.xml" ContentType="application/vnd.openxmlformats-officedocument.presentationml.tags+xml"/>
  <Override PartName="/ppt/tags/tag1130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64.xml" ContentType="application/vnd.openxmlformats-officedocument.presentationml.tags+xml"/>
  <Override PartName="/ppt/tags/tag865.xml" ContentType="application/vnd.openxmlformats-officedocument.presentationml.tags+xml"/>
  <Override PartName="/ppt/tags/tag866.xml" ContentType="application/vnd.openxmlformats-officedocument.presentationml.tags+xml"/>
  <Override PartName="/ppt/tags/tag867.xml" ContentType="application/vnd.openxmlformats-officedocument.presentationml.tags+xml"/>
  <Override PartName="/ppt/tags/tag868.xml" ContentType="application/vnd.openxmlformats-officedocument.presentationml.tags+xml"/>
  <Override PartName="/ppt/tags/tag869.xml" ContentType="application/vnd.openxmlformats-officedocument.presentationml.tags+xml"/>
  <Override PartName="/ppt/tags/tag87.xml" ContentType="application/vnd.openxmlformats-officedocument.presentationml.tags+xml"/>
  <Override PartName="/ppt/tags/tag870.xml" ContentType="application/vnd.openxmlformats-officedocument.presentationml.tags+xml"/>
  <Override PartName="/ppt/tags/tag871.xml" ContentType="application/vnd.openxmlformats-officedocument.presentationml.tags+xml"/>
  <Override PartName="/ppt/tags/tag872.xml" ContentType="application/vnd.openxmlformats-officedocument.presentationml.tags+xml"/>
  <Override PartName="/ppt/tags/tag873.xml" ContentType="application/vnd.openxmlformats-officedocument.presentationml.tags+xml"/>
  <Override PartName="/ppt/tags/tag874.xml" ContentType="application/vnd.openxmlformats-officedocument.presentationml.tags+xml"/>
  <Override PartName="/ppt/tags/tag875.xml" ContentType="application/vnd.openxmlformats-officedocument.presentationml.tags+xml"/>
  <Override PartName="/ppt/tags/tag876.xml" ContentType="application/vnd.openxmlformats-officedocument.presentationml.tags+xml"/>
  <Override PartName="/ppt/tags/tag877.xml" ContentType="application/vnd.openxmlformats-officedocument.presentationml.tags+xml"/>
  <Override PartName="/ppt/tags/tag878.xml" ContentType="application/vnd.openxmlformats-officedocument.presentationml.tags+xml"/>
  <Override PartName="/ppt/tags/tag879.xml" ContentType="application/vnd.openxmlformats-officedocument.presentationml.tags+xml"/>
  <Override PartName="/ppt/tags/tag88.xml" ContentType="application/vnd.openxmlformats-officedocument.presentationml.tags+xml"/>
  <Override PartName="/ppt/tags/tag880.xml" ContentType="application/vnd.openxmlformats-officedocument.presentationml.tags+xml"/>
  <Override PartName="/ppt/tags/tag881.xml" ContentType="application/vnd.openxmlformats-officedocument.presentationml.tags+xml"/>
  <Override PartName="/ppt/tags/tag882.xml" ContentType="application/vnd.openxmlformats-officedocument.presentationml.tags+xml"/>
  <Override PartName="/ppt/tags/tag883.xml" ContentType="application/vnd.openxmlformats-officedocument.presentationml.tags+xml"/>
  <Override PartName="/ppt/tags/tag884.xml" ContentType="application/vnd.openxmlformats-officedocument.presentationml.tags+xml"/>
  <Override PartName="/ppt/tags/tag885.xml" ContentType="application/vnd.openxmlformats-officedocument.presentationml.tags+xml"/>
  <Override PartName="/ppt/tags/tag886.xml" ContentType="application/vnd.openxmlformats-officedocument.presentationml.tags+xml"/>
  <Override PartName="/ppt/tags/tag887.xml" ContentType="application/vnd.openxmlformats-officedocument.presentationml.tags+xml"/>
  <Override PartName="/ppt/tags/tag888.xml" ContentType="application/vnd.openxmlformats-officedocument.presentationml.tags+xml"/>
  <Override PartName="/ppt/tags/tag889.xml" ContentType="application/vnd.openxmlformats-officedocument.presentationml.tags+xml"/>
  <Override PartName="/ppt/tags/tag89.xml" ContentType="application/vnd.openxmlformats-officedocument.presentationml.tags+xml"/>
  <Override PartName="/ppt/tags/tag890.xml" ContentType="application/vnd.openxmlformats-officedocument.presentationml.tags+xml"/>
  <Override PartName="/ppt/tags/tag891.xml" ContentType="application/vnd.openxmlformats-officedocument.presentationml.tags+xml"/>
  <Override PartName="/ppt/tags/tag892.xml" ContentType="application/vnd.openxmlformats-officedocument.presentationml.tags+xml"/>
  <Override PartName="/ppt/tags/tag893.xml" ContentType="application/vnd.openxmlformats-officedocument.presentationml.tags+xml"/>
  <Override PartName="/ppt/tags/tag894.xml" ContentType="application/vnd.openxmlformats-officedocument.presentationml.tags+xml"/>
  <Override PartName="/ppt/tags/tag895.xml" ContentType="application/vnd.openxmlformats-officedocument.presentationml.tags+xml"/>
  <Override PartName="/ppt/tags/tag896.xml" ContentType="application/vnd.openxmlformats-officedocument.presentationml.tags+xml"/>
  <Override PartName="/ppt/tags/tag897.xml" ContentType="application/vnd.openxmlformats-officedocument.presentationml.tags+xml"/>
  <Override PartName="/ppt/tags/tag898.xml" ContentType="application/vnd.openxmlformats-officedocument.presentationml.tags+xml"/>
  <Override PartName="/ppt/tags/tag89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00.xml" ContentType="application/vnd.openxmlformats-officedocument.presentationml.tags+xml"/>
  <Override PartName="/ppt/tags/tag901.xml" ContentType="application/vnd.openxmlformats-officedocument.presentationml.tags+xml"/>
  <Override PartName="/ppt/tags/tag902.xml" ContentType="application/vnd.openxmlformats-officedocument.presentationml.tags+xml"/>
  <Override PartName="/ppt/tags/tag903.xml" ContentType="application/vnd.openxmlformats-officedocument.presentationml.tags+xml"/>
  <Override PartName="/ppt/tags/tag904.xml" ContentType="application/vnd.openxmlformats-officedocument.presentationml.tags+xml"/>
  <Override PartName="/ppt/tags/tag905.xml" ContentType="application/vnd.openxmlformats-officedocument.presentationml.tags+xml"/>
  <Override PartName="/ppt/tags/tag906.xml" ContentType="application/vnd.openxmlformats-officedocument.presentationml.tags+xml"/>
  <Override PartName="/ppt/tags/tag907.xml" ContentType="application/vnd.openxmlformats-officedocument.presentationml.tags+xml"/>
  <Override PartName="/ppt/tags/tag908.xml" ContentType="application/vnd.openxmlformats-officedocument.presentationml.tags+xml"/>
  <Override PartName="/ppt/tags/tag909.xml" ContentType="application/vnd.openxmlformats-officedocument.presentationml.tags+xml"/>
  <Override PartName="/ppt/tags/tag91.xml" ContentType="application/vnd.openxmlformats-officedocument.presentationml.tags+xml"/>
  <Override PartName="/ppt/tags/tag910.xml" ContentType="application/vnd.openxmlformats-officedocument.presentationml.tags+xml"/>
  <Override PartName="/ppt/tags/tag911.xml" ContentType="application/vnd.openxmlformats-officedocument.presentationml.tags+xml"/>
  <Override PartName="/ppt/tags/tag912.xml" ContentType="application/vnd.openxmlformats-officedocument.presentationml.tags+xml"/>
  <Override PartName="/ppt/tags/tag913.xml" ContentType="application/vnd.openxmlformats-officedocument.presentationml.tags+xml"/>
  <Override PartName="/ppt/tags/tag914.xml" ContentType="application/vnd.openxmlformats-officedocument.presentationml.tags+xml"/>
  <Override PartName="/ppt/tags/tag915.xml" ContentType="application/vnd.openxmlformats-officedocument.presentationml.tags+xml"/>
  <Override PartName="/ppt/tags/tag916.xml" ContentType="application/vnd.openxmlformats-officedocument.presentationml.tags+xml"/>
  <Override PartName="/ppt/tags/tag917.xml" ContentType="application/vnd.openxmlformats-officedocument.presentationml.tags+xml"/>
  <Override PartName="/ppt/tags/tag918.xml" ContentType="application/vnd.openxmlformats-officedocument.presentationml.tags+xml"/>
  <Override PartName="/ppt/tags/tag919.xml" ContentType="application/vnd.openxmlformats-officedocument.presentationml.tags+xml"/>
  <Override PartName="/ppt/tags/tag92.xml" ContentType="application/vnd.openxmlformats-officedocument.presentationml.tags+xml"/>
  <Override PartName="/ppt/tags/tag920.xml" ContentType="application/vnd.openxmlformats-officedocument.presentationml.tags+xml"/>
  <Override PartName="/ppt/tags/tag921.xml" ContentType="application/vnd.openxmlformats-officedocument.presentationml.tags+xml"/>
  <Override PartName="/ppt/tags/tag922.xml" ContentType="application/vnd.openxmlformats-officedocument.presentationml.tags+xml"/>
  <Override PartName="/ppt/tags/tag923.xml" ContentType="application/vnd.openxmlformats-officedocument.presentationml.tags+xml"/>
  <Override PartName="/ppt/tags/tag924.xml" ContentType="application/vnd.openxmlformats-officedocument.presentationml.tags+xml"/>
  <Override PartName="/ppt/tags/tag925.xml" ContentType="application/vnd.openxmlformats-officedocument.presentationml.tags+xml"/>
  <Override PartName="/ppt/tags/tag926.xml" ContentType="application/vnd.openxmlformats-officedocument.presentationml.tags+xml"/>
  <Override PartName="/ppt/tags/tag927.xml" ContentType="application/vnd.openxmlformats-officedocument.presentationml.tags+xml"/>
  <Override PartName="/ppt/tags/tag928.xml" ContentType="application/vnd.openxmlformats-officedocument.presentationml.tags+xml"/>
  <Override PartName="/ppt/tags/tag929.xml" ContentType="application/vnd.openxmlformats-officedocument.presentationml.tags+xml"/>
  <Override PartName="/ppt/tags/tag93.xml" ContentType="application/vnd.openxmlformats-officedocument.presentationml.tags+xml"/>
  <Override PartName="/ppt/tags/tag930.xml" ContentType="application/vnd.openxmlformats-officedocument.presentationml.tags+xml"/>
  <Override PartName="/ppt/tags/tag931.xml" ContentType="application/vnd.openxmlformats-officedocument.presentationml.tags+xml"/>
  <Override PartName="/ppt/tags/tag932.xml" ContentType="application/vnd.openxmlformats-officedocument.presentationml.tags+xml"/>
  <Override PartName="/ppt/tags/tag933.xml" ContentType="application/vnd.openxmlformats-officedocument.presentationml.tags+xml"/>
  <Override PartName="/ppt/tags/tag934.xml" ContentType="application/vnd.openxmlformats-officedocument.presentationml.tags+xml"/>
  <Override PartName="/ppt/tags/tag935.xml" ContentType="application/vnd.openxmlformats-officedocument.presentationml.tags+xml"/>
  <Override PartName="/ppt/tags/tag936.xml" ContentType="application/vnd.openxmlformats-officedocument.presentationml.tags+xml"/>
  <Override PartName="/ppt/tags/tag937.xml" ContentType="application/vnd.openxmlformats-officedocument.presentationml.tags+xml"/>
  <Override PartName="/ppt/tags/tag938.xml" ContentType="application/vnd.openxmlformats-officedocument.presentationml.tags+xml"/>
  <Override PartName="/ppt/tags/tag939.xml" ContentType="application/vnd.openxmlformats-officedocument.presentationml.tags+xml"/>
  <Override PartName="/ppt/tags/tag94.xml" ContentType="application/vnd.openxmlformats-officedocument.presentationml.tags+xml"/>
  <Override PartName="/ppt/tags/tag940.xml" ContentType="application/vnd.openxmlformats-officedocument.presentationml.tags+xml"/>
  <Override PartName="/ppt/tags/tag941.xml" ContentType="application/vnd.openxmlformats-officedocument.presentationml.tags+xml"/>
  <Override PartName="/ppt/tags/tag942.xml" ContentType="application/vnd.openxmlformats-officedocument.presentationml.tags+xml"/>
  <Override PartName="/ppt/tags/tag943.xml" ContentType="application/vnd.openxmlformats-officedocument.presentationml.tags+xml"/>
  <Override PartName="/ppt/tags/tag944.xml" ContentType="application/vnd.openxmlformats-officedocument.presentationml.tags+xml"/>
  <Override PartName="/ppt/tags/tag945.xml" ContentType="application/vnd.openxmlformats-officedocument.presentationml.tags+xml"/>
  <Override PartName="/ppt/tags/tag946.xml" ContentType="application/vnd.openxmlformats-officedocument.presentationml.tags+xml"/>
  <Override PartName="/ppt/tags/tag947.xml" ContentType="application/vnd.openxmlformats-officedocument.presentationml.tags+xml"/>
  <Override PartName="/ppt/tags/tag948.xml" ContentType="application/vnd.openxmlformats-officedocument.presentationml.tags+xml"/>
  <Override PartName="/ppt/tags/tag949.xml" ContentType="application/vnd.openxmlformats-officedocument.presentationml.tags+xml"/>
  <Override PartName="/ppt/tags/tag95.xml" ContentType="application/vnd.openxmlformats-officedocument.presentationml.tags+xml"/>
  <Override PartName="/ppt/tags/tag950.xml" ContentType="application/vnd.openxmlformats-officedocument.presentationml.tags+xml"/>
  <Override PartName="/ppt/tags/tag951.xml" ContentType="application/vnd.openxmlformats-officedocument.presentationml.tags+xml"/>
  <Override PartName="/ppt/tags/tag952.xml" ContentType="application/vnd.openxmlformats-officedocument.presentationml.tags+xml"/>
  <Override PartName="/ppt/tags/tag953.xml" ContentType="application/vnd.openxmlformats-officedocument.presentationml.tags+xml"/>
  <Override PartName="/ppt/tags/tag954.xml" ContentType="application/vnd.openxmlformats-officedocument.presentationml.tags+xml"/>
  <Override PartName="/ppt/tags/tag955.xml" ContentType="application/vnd.openxmlformats-officedocument.presentationml.tags+xml"/>
  <Override PartName="/ppt/tags/tag956.xml" ContentType="application/vnd.openxmlformats-officedocument.presentationml.tags+xml"/>
  <Override PartName="/ppt/tags/tag957.xml" ContentType="application/vnd.openxmlformats-officedocument.presentationml.tags+xml"/>
  <Override PartName="/ppt/tags/tag958.xml" ContentType="application/vnd.openxmlformats-officedocument.presentationml.tags+xml"/>
  <Override PartName="/ppt/tags/tag959.xml" ContentType="application/vnd.openxmlformats-officedocument.presentationml.tags+xml"/>
  <Override PartName="/ppt/tags/tag96.xml" ContentType="application/vnd.openxmlformats-officedocument.presentationml.tags+xml"/>
  <Override PartName="/ppt/tags/tag960.xml" ContentType="application/vnd.openxmlformats-officedocument.presentationml.tags+xml"/>
  <Override PartName="/ppt/tags/tag961.xml" ContentType="application/vnd.openxmlformats-officedocument.presentationml.tags+xml"/>
  <Override PartName="/ppt/tags/tag962.xml" ContentType="application/vnd.openxmlformats-officedocument.presentationml.tags+xml"/>
  <Override PartName="/ppt/tags/tag963.xml" ContentType="application/vnd.openxmlformats-officedocument.presentationml.tags+xml"/>
  <Override PartName="/ppt/tags/tag964.xml" ContentType="application/vnd.openxmlformats-officedocument.presentationml.tags+xml"/>
  <Override PartName="/ppt/tags/tag965.xml" ContentType="application/vnd.openxmlformats-officedocument.presentationml.tags+xml"/>
  <Override PartName="/ppt/tags/tag966.xml" ContentType="application/vnd.openxmlformats-officedocument.presentationml.tags+xml"/>
  <Override PartName="/ppt/tags/tag967.xml" ContentType="application/vnd.openxmlformats-officedocument.presentationml.tags+xml"/>
  <Override PartName="/ppt/tags/tag968.xml" ContentType="application/vnd.openxmlformats-officedocument.presentationml.tags+xml"/>
  <Override PartName="/ppt/tags/tag969.xml" ContentType="application/vnd.openxmlformats-officedocument.presentationml.tags+xml"/>
  <Override PartName="/ppt/tags/tag97.xml" ContentType="application/vnd.openxmlformats-officedocument.presentationml.tags+xml"/>
  <Override PartName="/ppt/tags/tag970.xml" ContentType="application/vnd.openxmlformats-officedocument.presentationml.tags+xml"/>
  <Override PartName="/ppt/tags/tag971.xml" ContentType="application/vnd.openxmlformats-officedocument.presentationml.tags+xml"/>
  <Override PartName="/ppt/tags/tag972.xml" ContentType="application/vnd.openxmlformats-officedocument.presentationml.tags+xml"/>
  <Override PartName="/ppt/tags/tag973.xml" ContentType="application/vnd.openxmlformats-officedocument.presentationml.tags+xml"/>
  <Override PartName="/ppt/tags/tag974.xml" ContentType="application/vnd.openxmlformats-officedocument.presentationml.tags+xml"/>
  <Override PartName="/ppt/tags/tag975.xml" ContentType="application/vnd.openxmlformats-officedocument.presentationml.tags+xml"/>
  <Override PartName="/ppt/tags/tag976.xml" ContentType="application/vnd.openxmlformats-officedocument.presentationml.tags+xml"/>
  <Override PartName="/ppt/tags/tag977.xml" ContentType="application/vnd.openxmlformats-officedocument.presentationml.tags+xml"/>
  <Override PartName="/ppt/tags/tag978.xml" ContentType="application/vnd.openxmlformats-officedocument.presentationml.tags+xml"/>
  <Override PartName="/ppt/tags/tag979.xml" ContentType="application/vnd.openxmlformats-officedocument.presentationml.tags+xml"/>
  <Override PartName="/ppt/tags/tag98.xml" ContentType="application/vnd.openxmlformats-officedocument.presentationml.tags+xml"/>
  <Override PartName="/ppt/tags/tag980.xml" ContentType="application/vnd.openxmlformats-officedocument.presentationml.tags+xml"/>
  <Override PartName="/ppt/tags/tag981.xml" ContentType="application/vnd.openxmlformats-officedocument.presentationml.tags+xml"/>
  <Override PartName="/ppt/tags/tag982.xml" ContentType="application/vnd.openxmlformats-officedocument.presentationml.tags+xml"/>
  <Override PartName="/ppt/tags/tag983.xml" ContentType="application/vnd.openxmlformats-officedocument.presentationml.tags+xml"/>
  <Override PartName="/ppt/tags/tag984.xml" ContentType="application/vnd.openxmlformats-officedocument.presentationml.tags+xml"/>
  <Override PartName="/ppt/tags/tag985.xml" ContentType="application/vnd.openxmlformats-officedocument.presentationml.tags+xml"/>
  <Override PartName="/ppt/tags/tag986.xml" ContentType="application/vnd.openxmlformats-officedocument.presentationml.tags+xml"/>
  <Override PartName="/ppt/tags/tag987.xml" ContentType="application/vnd.openxmlformats-officedocument.presentationml.tags+xml"/>
  <Override PartName="/ppt/tags/tag988.xml" ContentType="application/vnd.openxmlformats-officedocument.presentationml.tags+xml"/>
  <Override PartName="/ppt/tags/tag989.xml" ContentType="application/vnd.openxmlformats-officedocument.presentationml.tags+xml"/>
  <Override PartName="/ppt/tags/tag99.xml" ContentType="application/vnd.openxmlformats-officedocument.presentationml.tags+xml"/>
  <Override PartName="/ppt/tags/tag990.xml" ContentType="application/vnd.openxmlformats-officedocument.presentationml.tags+xml"/>
  <Override PartName="/ppt/tags/tag991.xml" ContentType="application/vnd.openxmlformats-officedocument.presentationml.tags+xml"/>
  <Override PartName="/ppt/tags/tag992.xml" ContentType="application/vnd.openxmlformats-officedocument.presentationml.tags+xml"/>
  <Override PartName="/ppt/tags/tag993.xml" ContentType="application/vnd.openxmlformats-officedocument.presentationml.tags+xml"/>
  <Override PartName="/ppt/tags/tag994.xml" ContentType="application/vnd.openxmlformats-officedocument.presentationml.tags+xml"/>
  <Override PartName="/ppt/tags/tag995.xml" ContentType="application/vnd.openxmlformats-officedocument.presentationml.tags+xml"/>
  <Override PartName="/ppt/tags/tag996.xml" ContentType="application/vnd.openxmlformats-officedocument.presentationml.tags+xml"/>
  <Override PartName="/ppt/tags/tag997.xml" ContentType="application/vnd.openxmlformats-officedocument.presentationml.tags+xml"/>
  <Override PartName="/ppt/tags/tag998.xml" ContentType="application/vnd.openxmlformats-officedocument.presentationml.tags+xml"/>
  <Override PartName="/ppt/tags/tag9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5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5" r:id="rId33"/>
  </p:sldIdLst>
  <p:sldSz cx="9144000" cy="6858000"/>
  <p:notesSz cx="6858000" cy="9144000"/>
  <p:custDataLst>
    <p:tags r:id="rId3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tags" Target="tags/tag1130.xml" /><Relationship Id="rId35" Type="http://schemas.openxmlformats.org/officeDocument/2006/relationships/presProps" Target="presProps.xml" /><Relationship Id="rId36" Type="http://schemas.openxmlformats.org/officeDocument/2006/relationships/viewProps" Target="viewProps.xml" /><Relationship Id="rId37" Type="http://schemas.openxmlformats.org/officeDocument/2006/relationships/theme" Target="theme/theme1.xml" /><Relationship Id="rId38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emf" /><Relationship Id="rId2" Type="http://schemas.openxmlformats.org/officeDocument/2006/relationships/image" Target="../media/image6.emf" /><Relationship Id="rId3" Type="http://schemas.openxmlformats.org/officeDocument/2006/relationships/image" Target="../media/image7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Relationship Id="rId2" Type="http://schemas.openxmlformats.org/officeDocument/2006/relationships/image" Target="../media/image8.emf" /><Relationship Id="rId3" Type="http://schemas.openxmlformats.org/officeDocument/2006/relationships/image" Target="../media/image9.emf" /><Relationship Id="rId4" Type="http://schemas.openxmlformats.org/officeDocument/2006/relationships/image" Target="../media/image10.emf" /><Relationship Id="rId5" Type="http://schemas.openxmlformats.org/officeDocument/2006/relationships/image" Target="../media/image11.e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emf" /><Relationship Id="rId2" Type="http://schemas.openxmlformats.org/officeDocument/2006/relationships/image" Target="../media/image16.emf" /><Relationship Id="rId3" Type="http://schemas.openxmlformats.org/officeDocument/2006/relationships/image" Target="../media/image17.e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Relationship Id="rId2" Type="http://schemas.openxmlformats.org/officeDocument/2006/relationships/image" Target="../media/image18.emf" /><Relationship Id="rId3" Type="http://schemas.openxmlformats.org/officeDocument/2006/relationships/image" Target="../media/image19.emf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Relationship Id="rId2" Type="http://schemas.openxmlformats.org/officeDocument/2006/relationships/image" Target="../media/image20.emf" /><Relationship Id="rId3" Type="http://schemas.openxmlformats.org/officeDocument/2006/relationships/image" Target="../media/image21.emf" /><Relationship Id="rId4" Type="http://schemas.openxmlformats.org/officeDocument/2006/relationships/image" Target="../media/image22.emf" /><Relationship Id="rId5" Type="http://schemas.openxmlformats.org/officeDocument/2006/relationships/image" Target="../media/image23.emf" /><Relationship Id="rId6" Type="http://schemas.openxmlformats.org/officeDocument/2006/relationships/image" Target="../media/image24.emf" /></Relationships>
</file>

<file path=ppt/drawings/_rels/vmlDrawing10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Relationship Id="rId2" Type="http://schemas.openxmlformats.org/officeDocument/2006/relationships/image" Target="../media/image25.emf" /></Relationships>
</file>

<file path=ppt/drawings/_rels/vmlDrawing1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emf" /><Relationship Id="rId2" Type="http://schemas.openxmlformats.org/officeDocument/2006/relationships/image" Target="../media/image27.emf" /><Relationship Id="rId3" Type="http://schemas.openxmlformats.org/officeDocument/2006/relationships/image" Target="../media/image28.emf" /><Relationship Id="rId4" Type="http://schemas.openxmlformats.org/officeDocument/2006/relationships/image" Target="../media/image29.emf" /><Relationship Id="rId5" Type="http://schemas.openxmlformats.org/officeDocument/2006/relationships/image" Target="../media/image30.emf" /><Relationship Id="rId6" Type="http://schemas.openxmlformats.org/officeDocument/2006/relationships/image" Target="../media/image31.emf" /></Relationships>
</file>

<file path=ppt/drawings/_rels/vmlDrawing1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2.emf" /><Relationship Id="rId2" Type="http://schemas.openxmlformats.org/officeDocument/2006/relationships/image" Target="../media/image33.emf" /></Relationships>
</file>

<file path=ppt/drawings/_rels/vmlDrawing1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/Relationships>
</file>

<file path=ppt/drawings/_rels/vmlDrawing1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Relationship Id="rId2" Type="http://schemas.openxmlformats.org/officeDocument/2006/relationships/image" Target="../media/image34.emf" /></Relationships>
</file>

<file path=ppt/drawings/_rels/vmlDrawing1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/Relationships>
</file>

<file path=ppt/drawings/_rels/vmlDrawing1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emf" /></Relationships>
</file>

<file path=ppt/drawings/_rels/vmlDrawing1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/Relationships>
</file>

<file path=ppt/drawings/_rels/vmlDrawing1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/Relationships>
</file>

<file path=ppt/drawings/_rels/vmlDrawing1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/Relationships>
</file>

<file path=ppt/drawings/_rels/vmlDrawing20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 bwMode="auto">
          <a:xfrm>
            <a:off x="0" y="0"/>
            <a:ext cx="2946400" cy="49426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3164" tIns="46582" rIns="93164" bIns="46582" numCol="1" anchor="t" anchorCtr="0" compatLnSpc="1">
            <a:prstTxWarp prst="textNoShape">
              <a:avLst/>
            </a:prstTxWarp>
          </a:bodyPr>
          <a:lstStyle>
            <a:lvl1pPr defTabSz="931863"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 sz="1200">
                <a:latin typeface="Calibri" pitchFamily="34" charset="0"/>
              </a:defRPr>
            </a:lvl1pPr>
          </a:lstStyle>
          <a:p>
            <a:endParaRPr lang="en-CA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 bwMode="auto">
          <a:xfrm>
            <a:off x="3849688" y="0"/>
            <a:ext cx="2946400" cy="49426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3164" tIns="46582" rIns="93164" bIns="46582" numCol="1" anchor="t" anchorCtr="0" compatLnSpc="1">
            <a:prstTxWarp prst="textNoShape">
              <a:avLst/>
            </a:prstTxWarp>
          </a:bodyPr>
          <a:lstStyle>
            <a:lvl1pPr algn="r" defTabSz="931863"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 sz="1200">
                <a:latin typeface="Calibri" pitchFamily="34" charset="0"/>
              </a:defRPr>
            </a:lvl1pPr>
          </a:lstStyle>
          <a:p>
            <a:fld id="{438ED615-A51A-4364-B00B-9C6D30BAD952}" type="datetime1">
              <a:rPr lang="en-CA"/>
              <a:t>2021-11-07</a:t>
            </a:fld>
            <a:endParaRPr lang="en-CA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 bwMode="auto">
          <a:xfrm>
            <a:off x="930275" y="741363"/>
            <a:ext cx="4937125" cy="370205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</a:ln>
        </p:spPr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 bwMode="auto">
          <a:xfrm>
            <a:off x="681038" y="4691572"/>
            <a:ext cx="5435600" cy="444207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3164" tIns="46582" rIns="93164" bIns="46582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 bwMode="auto">
          <a:xfrm>
            <a:off x="0" y="9378406"/>
            <a:ext cx="2946400" cy="4942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3164" tIns="46582" rIns="93164" bIns="46582" numCol="1" anchor="b" anchorCtr="0" compatLnSpc="1">
            <a:prstTxWarp prst="textNoShape">
              <a:avLst/>
            </a:prstTxWarp>
          </a:bodyPr>
          <a:lstStyle>
            <a:lvl1pPr defTabSz="931863"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 sz="1200">
                <a:latin typeface="Calibri" pitchFamily="34" charset="0"/>
              </a:defRPr>
            </a:lvl1pPr>
          </a:lstStyle>
          <a:p>
            <a:endParaRPr lang="en-C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 bwMode="auto">
          <a:xfrm>
            <a:off x="3849688" y="9378406"/>
            <a:ext cx="2946400" cy="4942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3164" tIns="46582" rIns="93164" bIns="46582" numCol="1" anchor="b" anchorCtr="0" compatLnSpc="1">
            <a:prstTxWarp prst="textNoShape">
              <a:avLst/>
            </a:prstTxWarp>
          </a:bodyPr>
          <a:lstStyle>
            <a:lvl1pPr algn="r" defTabSz="931863"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 sz="1200">
                <a:latin typeface="Calibri" pitchFamily="34" charset="0"/>
              </a:defRPr>
            </a:lvl1pPr>
          </a:lstStyle>
          <a:p>
            <a:fld id="{ED645704-60DB-4430-9688-29B67F312F6F}" type="slidenum">
              <a:rPr lang="en-CA"/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39738255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34" charset="-128"/>
        <a:cs typeface="ＭＳ Ｐゴシック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850" name="Rectangle 2"/>
          <p:cNvSpPr>
            <a:spLocks noGrp="1" noRot="1" noChangeAspect="1" noTextEdit="1"/>
          </p:cNvSpPr>
          <p:nvPr>
            <p:ph type="sldImg"/>
          </p:nvPr>
        </p:nvSpPr>
        <p:spPr>
          <a:noFill/>
        </p:spPr>
      </p:sp>
      <p:sp>
        <p:nvSpPr>
          <p:cNvPr id="78851" name="Rectangle 3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645704-60DB-4430-9688-29B67F312F6F}" type="slidenum">
              <a:rPr lang="en-CA" smtClean="0"/>
              <a:t>7</a:t>
            </a:fld>
            <a:endParaRPr lang="en-CA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645704-60DB-4430-9688-29B67F312F6F}" type="slidenum">
              <a:rPr lang="en-CA" smtClean="0"/>
              <a:t>16</a:t>
            </a:fld>
            <a:endParaRPr lang="en-CA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645704-60DB-4430-9688-29B67F312F6F}" type="slidenum">
              <a:rPr lang="en-CA" smtClean="0"/>
              <a:t>18</a:t>
            </a:fld>
            <a:endParaRPr lang="en-CA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77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7577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645704-60DB-4430-9688-29B67F312F6F}" type="slidenum">
              <a:rPr lang="en-CA" smtClean="0"/>
              <a:t>20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38853299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645704-60DB-4430-9688-29B67F312F6F}" type="slidenum">
              <a:rPr lang="en-CA" smtClean="0"/>
              <a:t>24</a:t>
            </a:fld>
            <a:endParaRPr lang="en-CA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>
          <a:xfrm>
            <a:off x="3849688" y="9378406"/>
            <a:ext cx="2946400" cy="494265"/>
          </a:xfrm>
          <a:prstGeom prst="rect">
            <a:avLst/>
          </a:prstGeom>
          <a:noFill/>
        </p:spPr>
        <p:txBody>
          <a:bodyPr/>
          <a:lstStyle>
            <a:lvl1pPr defTabSz="922035" eaLnBrk="0" hangingPunct="0">
              <a:defRPr sz="1300">
                <a:solidFill>
                  <a:schemeClr val="tx1"/>
                </a:solidFill>
                <a:latin typeface="Arial"/>
                <a:ea typeface="华文楷体" pitchFamily="2" charset="-122"/>
              </a:defRPr>
            </a:lvl1pPr>
            <a:lvl2pPr marL="716798" indent="-275692" defTabSz="922035" eaLnBrk="0" hangingPunct="0">
              <a:defRPr sz="1300">
                <a:solidFill>
                  <a:schemeClr val="tx1"/>
                </a:solidFill>
                <a:latin typeface="Arial"/>
                <a:ea typeface="华文楷体" pitchFamily="2" charset="-122"/>
              </a:defRPr>
            </a:lvl2pPr>
            <a:lvl3pPr marL="1102766" indent="-220553" defTabSz="922035" eaLnBrk="0" hangingPunct="0">
              <a:defRPr sz="1300">
                <a:solidFill>
                  <a:schemeClr val="tx1"/>
                </a:solidFill>
                <a:latin typeface="Arial"/>
                <a:ea typeface="华文楷体" pitchFamily="2" charset="-122"/>
              </a:defRPr>
            </a:lvl3pPr>
            <a:lvl4pPr marL="1543873" indent="-220553" defTabSz="922035" eaLnBrk="0" hangingPunct="0">
              <a:defRPr sz="1300">
                <a:solidFill>
                  <a:schemeClr val="tx1"/>
                </a:solidFill>
                <a:latin typeface="Arial"/>
                <a:ea typeface="华文楷体" pitchFamily="2" charset="-122"/>
              </a:defRPr>
            </a:lvl4pPr>
            <a:lvl5pPr marL="1984980" indent="-220553" defTabSz="922035" eaLnBrk="0" hangingPunct="0">
              <a:defRPr sz="1300">
                <a:solidFill>
                  <a:schemeClr val="tx1"/>
                </a:solidFill>
                <a:latin typeface="Arial"/>
                <a:ea typeface="华文楷体" pitchFamily="2" charset="-122"/>
              </a:defRPr>
            </a:lvl5pPr>
            <a:lvl6pPr marL="2426086" indent="-220553" algn="ctr" defTabSz="922035" eaLnBrk="0" fontAlgn="base" hangingPunct="0">
              <a:spcBef>
                <a:spcPct val="0"/>
              </a:spcBef>
              <a:spcAft>
                <a:spcPct val="0"/>
              </a:spcAft>
              <a:buSzPct val="75000"/>
              <a:defRPr sz="1300">
                <a:solidFill>
                  <a:schemeClr val="tx1"/>
                </a:solidFill>
                <a:latin typeface="Arial"/>
                <a:ea typeface="华文楷体" pitchFamily="2" charset="-122"/>
              </a:defRPr>
            </a:lvl6pPr>
            <a:lvl7pPr marL="2867193" indent="-220553" algn="ctr" defTabSz="922035" eaLnBrk="0" fontAlgn="base" hangingPunct="0">
              <a:spcBef>
                <a:spcPct val="0"/>
              </a:spcBef>
              <a:spcAft>
                <a:spcPct val="0"/>
              </a:spcAft>
              <a:buSzPct val="75000"/>
              <a:defRPr sz="1300">
                <a:solidFill>
                  <a:schemeClr val="tx1"/>
                </a:solidFill>
                <a:latin typeface="Arial"/>
                <a:ea typeface="华文楷体" pitchFamily="2" charset="-122"/>
              </a:defRPr>
            </a:lvl7pPr>
            <a:lvl8pPr marL="3308299" indent="-220553" algn="ctr" defTabSz="922035" eaLnBrk="0" fontAlgn="base" hangingPunct="0">
              <a:spcBef>
                <a:spcPct val="0"/>
              </a:spcBef>
              <a:spcAft>
                <a:spcPct val="0"/>
              </a:spcAft>
              <a:buSzPct val="75000"/>
              <a:defRPr sz="1300">
                <a:solidFill>
                  <a:schemeClr val="tx1"/>
                </a:solidFill>
                <a:latin typeface="Arial"/>
                <a:ea typeface="华文楷体" pitchFamily="2" charset="-122"/>
              </a:defRPr>
            </a:lvl8pPr>
            <a:lvl9pPr marL="3749406" indent="-220553" algn="ctr" defTabSz="922035" eaLnBrk="0" fontAlgn="base" hangingPunct="0">
              <a:spcBef>
                <a:spcPct val="0"/>
              </a:spcBef>
              <a:spcAft>
                <a:spcPct val="0"/>
              </a:spcAft>
              <a:buSzPct val="75000"/>
              <a:defRPr sz="1300">
                <a:solidFill>
                  <a:schemeClr val="tx1"/>
                </a:solidFill>
                <a:latin typeface="Arial"/>
                <a:ea typeface="华文楷体" pitchFamily="2" charset="-122"/>
              </a:defRPr>
            </a:lvl9pPr>
          </a:lstStyle>
          <a:p>
            <a:pPr eaLnBrk="1" hangingPunct="1"/>
            <a:fld id="{0EEA1446-1251-4885-BABB-D91CBF5684DD}" type="slidenum">
              <a:rPr lang="en-US" altLang="zh-CN">
                <a:ea typeface="宋体" pitchFamily="2" charset="-122"/>
              </a:rPr>
              <a:pPr eaLnBrk="1" hangingPunct="1"/>
              <a:t>25</a:t>
            </a:fld>
            <a:endParaRPr lang="en-US" altLang="zh-CN">
              <a:ea typeface="宋体" pitchFamily="2" charset="-122"/>
            </a:endParaRPr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-2235200" y="1274763"/>
            <a:ext cx="11234738" cy="8426450"/>
          </a:xfrm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47219" y="358396"/>
            <a:ext cx="6048290" cy="943468"/>
          </a:xfrm>
          <a:noFill/>
        </p:spPr>
        <p:txBody>
          <a:bodyPr/>
          <a:lstStyle/>
          <a:p>
            <a:pPr eaLnBrk="1" hangingPunct="1"/>
            <a:endParaRPr lang="en-US" altLang="zh-CN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541FE-D2ED-49CB-A67D-D0E70152A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DBCCF-4C6D-4BC9-80F5-C1F6F376C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33430-19C5-4461-97DE-1D1405579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D654E5-3684-4A82-BB24-7068ABBB4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FD1802-D436-4EFC-97FF-8F1FAEA9D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2133B5-F861-4C61-91B4-67F6E5F8B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8F54A4-7D85-449C-9B7B-C60B72AF3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744378-956A-4EEB-ACF1-6FE2E9A3D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0C78C8-1CDA-461C-A5BD-B6EC3654F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B8889-78E4-45C8-8273-16F96765E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5916F4-A045-47C2-91AE-64B4F00F2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CA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4D65531-591D-427D-B7BB-397740E975A0}" type="datetime1">
              <a:rPr lang="en-US"/>
              <a:t>11/7/2021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F47A84-E758-40C0-B9C8-EBD707528DC6}" type="slidenum">
              <a:rPr lang="en-CA"/>
              <a:t>‹#›</a:t>
            </a:fld>
            <a:endParaRPr lang="en-CA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CA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B517DA2-FDD9-4114-9784-6BDFA2A93E46}" type="datetime1">
              <a:rPr lang="en-US"/>
              <a:t>11/7/2021</a:t>
            </a:fld>
            <a:endParaRPr lang="en-CA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FA6F03E-ABF0-4A62-BFA0-A3FAF74E6BD4}" type="slidenum">
              <a:rPr lang="en-CA"/>
              <a:t>‹#›</a:t>
            </a:fld>
            <a:endParaRPr lang="en-CA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CA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99CA997-64BD-4A30-9818-5BB707BB0121}" type="datetime1">
              <a:rPr lang="en-US"/>
              <a:t>11/7/2021</a:t>
            </a:fld>
            <a:endParaRPr lang="en-CA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D78761-A367-4152-8E50-CD4F4787D7C5}" type="slidenum">
              <a:rPr lang="en-CA"/>
              <a:t>‹#›</a:t>
            </a:fld>
            <a:endParaRPr lang="en-CA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CA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723E9DB-58D9-4D47-9DC7-D4D5BDC15695}" type="datetime1">
              <a:rPr lang="en-US"/>
              <a:t>11/7/2021</a:t>
            </a:fld>
            <a:endParaRPr lang="en-CA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3E900F-C1BA-4B0E-B173-1882F1BE3EB1}" type="slidenum">
              <a:rPr lang="en-CA"/>
              <a:t>‹#›</a:t>
            </a:fld>
            <a:endParaRPr lang="en-CA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CA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CA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829994A-96BF-43CF-8039-290AD80F867C}" type="datetime1">
              <a:rPr lang="en-US"/>
              <a:t>11/7/2021</a:t>
            </a:fld>
            <a:endParaRPr lang="en-CA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E56CD8-64F1-4343-A0C8-472740B9110E}" type="slidenum">
              <a:rPr lang="en-CA"/>
              <a:t>‹#›</a:t>
            </a:fld>
            <a:endParaRPr lang="en-CA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CA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A8239F1-D192-45D7-AC7E-2219EAAD5662}" type="datetime1">
              <a:rPr lang="en-US"/>
              <a:t>11/7/2021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75429D-9A0A-4DD0-ACC7-88C2F35305FC}" type="slidenum">
              <a:rPr lang="en-CA"/>
              <a:t>‹#›</a:t>
            </a:fld>
            <a:endParaRPr lang="en-CA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CA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61E232E-E926-4EC4-AC12-7C878F7AF6A3}" type="datetime1">
              <a:rPr lang="en-US"/>
              <a:t>11/7/2021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87AEED-3E0C-49A1-BCAE-1650A10A97DE}" type="slidenum">
              <a:rPr lang="en-CA"/>
              <a:t>‹#›</a:t>
            </a:fld>
            <a:endParaRPr lang="en-CA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A00B77-1DCB-4DB9-A1CB-E51F4BB16254}" type="datetime1">
              <a:rPr lang="en-US"/>
              <a:t>11/7/2021</a:t>
            </a:fld>
            <a:endParaRPr lang="en-CA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CFC9C8-9733-4240-8951-3080064F6558}" type="slidenum">
              <a:rPr lang="en-CA"/>
              <a:t>‹#›</a:t>
            </a:fld>
            <a:endParaRPr lang="en-CA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3063" y="66675"/>
            <a:ext cx="8229600" cy="6477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C1F2503-0D02-4CD2-9BB4-4025799DCE82}" type="datetime1">
              <a:rPr lang="en-US"/>
              <a:t>11/7/2021</a:t>
            </a:fld>
            <a:endParaRPr lang="en-CA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73DB80-1E92-4E57-9981-BA2308EC9078}" type="slidenum">
              <a:rPr lang="en-CA"/>
              <a:t>‹#›</a:t>
            </a:fld>
            <a:endParaRPr lang="en-CA"/>
          </a:p>
        </p:txBody>
      </p:sp>
    </p:spTree>
  </p:cSld>
  <p:clrMapOvr>
    <a:masterClrMapping/>
  </p:clrMapOvr>
  <p:transition spd="med">
    <p:fade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5799" y="66675"/>
            <a:ext cx="8748000" cy="647700"/>
          </a:xfrm>
        </p:spPr>
        <p:txBody>
          <a:bodyPr/>
          <a:lstStyle>
            <a:lvl1pPr>
              <a:defRPr sz="1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142EDAD-CC45-4F5B-9766-01D00804F0B2}" type="datetime1">
              <a:rPr lang="en-US"/>
              <a:t>11/7/2021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3F1717-5E5C-4549-94C9-CC4B86CB105D}" type="slidenum">
              <a:rPr lang="en-CA"/>
              <a:t>‹#›</a:t>
            </a:fld>
            <a:endParaRPr lang="en-CA"/>
          </a:p>
        </p:txBody>
      </p:sp>
    </p:spTree>
  </p:cSld>
  <p:clrMapOvr>
    <a:masterClrMapping/>
  </p:clrMapOvr>
  <p:transition spd="med">
    <p:fade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AA55493-745A-4CBC-B1DE-51DE281E2265}" type="datetime1">
              <a:rPr lang="en-US"/>
              <a:t>11/7/2021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3EE0A5-4BC2-4541-A321-72729EFFDF8B}" type="slidenum">
              <a:rPr lang="en-CA"/>
              <a:t>‹#›</a:t>
            </a:fld>
            <a:endParaRPr lang="en-CA"/>
          </a:p>
        </p:txBody>
      </p:sp>
    </p:spTree>
  </p:cSld>
  <p:clrMapOvr>
    <a:masterClrMapping/>
  </p:clrMapOvr>
  <p:transition spd="med">
    <p:fade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835" y="214290"/>
            <a:ext cx="8770388" cy="571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defRPr lang="pl-PL"/>
            </a:lvl1pPr>
          </a:lstStyle>
          <a:p>
            <a:pPr lvl="0"/>
            <a:r>
              <a:rPr lang="en-US"/>
              <a:t>Click to edit Master title style</a:t>
            </a:r>
            <a:endParaRPr lang="pl-PL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2"/>
          </p:nvPr>
        </p:nvSpPr>
        <p:spPr>
          <a:xfrm>
            <a:off x="252046" y="6597353"/>
            <a:ext cx="8175151" cy="128953"/>
          </a:xfrm>
          <a:prstGeom prst="rect">
            <a:avLst/>
          </a:prstGeom>
        </p:spPr>
        <p:txBody>
          <a:bodyPr/>
          <a:lstStyle>
            <a:lvl1pPr>
              <a:defRPr sz="1000"/>
            </a:lvl1pPr>
            <a:lvl2pPr>
              <a:defRPr sz="800"/>
            </a:lvl2pPr>
            <a:lvl3pPr>
              <a:defRPr sz="8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shpPlaceholderNumber"/>
          <p:cNvSpPr>
            <a:spLocks noGrp="1" noChangeArrowheads="1"/>
          </p:cNvSpPr>
          <p:nvPr>
            <p:ph type="sldNum" sz="quarter" idx="11"/>
          </p:nvPr>
        </p:nvSpPr>
        <p:spPr>
          <a:xfrm>
            <a:off x="8626604" y="6561376"/>
            <a:ext cx="593485" cy="252000"/>
          </a:xfrm>
          <a:prstGeom prst="rect">
            <a:avLst/>
          </a:prstGeom>
        </p:spPr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fld id="{42805AAE-7FEF-42AD-8795-3FF6F9FDB034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697413073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_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835" y="214290"/>
            <a:ext cx="8770388" cy="571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defRPr lang="pl-PL"/>
            </a:lvl1pPr>
          </a:lstStyle>
          <a:p>
            <a:pPr lvl="0"/>
            <a:r>
              <a:rPr lang="en-US"/>
              <a:t>Click to edit Master title style</a:t>
            </a:r>
            <a:endParaRPr lang="pl-PL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2"/>
          </p:nvPr>
        </p:nvSpPr>
        <p:spPr>
          <a:xfrm>
            <a:off x="252046" y="6597353"/>
            <a:ext cx="8175151" cy="128953"/>
          </a:xfrm>
          <a:prstGeom prst="rect">
            <a:avLst/>
          </a:prstGeom>
        </p:spPr>
        <p:txBody>
          <a:bodyPr/>
          <a:lstStyle>
            <a:lvl1pPr>
              <a:defRPr sz="1000"/>
            </a:lvl1pPr>
            <a:lvl2pPr>
              <a:defRPr sz="800"/>
            </a:lvl2pPr>
            <a:lvl3pPr>
              <a:defRPr sz="8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shpPlaceholderNumber"/>
          <p:cNvSpPr>
            <a:spLocks noGrp="1" noChangeArrowheads="1"/>
          </p:cNvSpPr>
          <p:nvPr>
            <p:ph type="sldNum" sz="quarter" idx="11"/>
          </p:nvPr>
        </p:nvSpPr>
        <p:spPr>
          <a:xfrm>
            <a:off x="8626604" y="6561376"/>
            <a:ext cx="593485" cy="252000"/>
          </a:xfrm>
          <a:prstGeom prst="rect">
            <a:avLst/>
          </a:prstGeom>
        </p:spPr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fld id="{42805AAE-7FEF-42AD-8795-3FF6F9FDB034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697413073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4_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835" y="214290"/>
            <a:ext cx="8770388" cy="571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defRPr lang="pl-PL"/>
            </a:lvl1pPr>
          </a:lstStyle>
          <a:p>
            <a:pPr lvl="0"/>
            <a:r>
              <a:rPr lang="en-US"/>
              <a:t>Click to edit Master title style</a:t>
            </a:r>
            <a:endParaRPr lang="pl-PL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2"/>
          </p:nvPr>
        </p:nvSpPr>
        <p:spPr>
          <a:xfrm>
            <a:off x="252046" y="6597353"/>
            <a:ext cx="8175151" cy="128953"/>
          </a:xfrm>
          <a:prstGeom prst="rect">
            <a:avLst/>
          </a:prstGeom>
        </p:spPr>
        <p:txBody>
          <a:bodyPr/>
          <a:lstStyle>
            <a:lvl1pPr>
              <a:defRPr sz="1000"/>
            </a:lvl1pPr>
            <a:lvl2pPr>
              <a:defRPr sz="800"/>
            </a:lvl2pPr>
            <a:lvl3pPr>
              <a:defRPr sz="8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shpPlaceholderNumber"/>
          <p:cNvSpPr>
            <a:spLocks noGrp="1" noChangeArrowheads="1"/>
          </p:cNvSpPr>
          <p:nvPr>
            <p:ph type="sldNum" sz="quarter" idx="11"/>
          </p:nvPr>
        </p:nvSpPr>
        <p:spPr>
          <a:xfrm>
            <a:off x="8626604" y="6561376"/>
            <a:ext cx="593485" cy="252000"/>
          </a:xfrm>
          <a:prstGeom prst="rect">
            <a:avLst/>
          </a:prstGeom>
        </p:spPr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fld id="{42805AAE-7FEF-42AD-8795-3FF6F9FDB034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697413073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5_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defRPr lang="pl-PL"/>
            </a:lvl1pPr>
          </a:lstStyle>
          <a:p>
            <a:pPr lvl="0"/>
            <a:r>
              <a:rPr lang="en-US"/>
              <a:t>Click to edit Master title style</a:t>
            </a:r>
            <a:endParaRPr lang="pl-PL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2"/>
          </p:nvPr>
        </p:nvSpPr>
        <p:spPr>
          <a:xfrm>
            <a:off x="252046" y="6597353"/>
            <a:ext cx="8175151" cy="128953"/>
          </a:xfrm>
        </p:spPr>
        <p:txBody>
          <a:bodyPr/>
          <a:lstStyle>
            <a:lvl1pPr>
              <a:defRPr sz="1000"/>
            </a:lvl1pPr>
            <a:lvl2pPr>
              <a:defRPr sz="800"/>
            </a:lvl2pPr>
            <a:lvl3pPr>
              <a:defRPr sz="8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shpPlaceholderNumber"/>
          <p:cNvSpPr>
            <a:spLocks noGrp="1" noChangeArrowheads="1"/>
          </p:cNvSpPr>
          <p:nvPr>
            <p:ph type="sldNum" sz="quarter" idx="11"/>
          </p:nvPr>
        </p:nvSpPr>
        <p:spPr>
          <a:xfrm>
            <a:off x="8626604" y="6561376"/>
            <a:ext cx="593485" cy="252000"/>
          </a:xfrm>
        </p:spPr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fld id="{42805AAE-7FEF-42AD-8795-3FF6F9FDB034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697413073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7_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defRPr lang="pl-PL"/>
            </a:lvl1pPr>
          </a:lstStyle>
          <a:p>
            <a:pPr lvl="0"/>
            <a:r>
              <a:rPr lang="en-US"/>
              <a:t>Click to edit Master title style</a:t>
            </a:r>
            <a:endParaRPr lang="pl-PL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2"/>
          </p:nvPr>
        </p:nvSpPr>
        <p:spPr>
          <a:xfrm>
            <a:off x="252046" y="6597353"/>
            <a:ext cx="8175151" cy="128953"/>
          </a:xfrm>
        </p:spPr>
        <p:txBody>
          <a:bodyPr/>
          <a:lstStyle>
            <a:lvl1pPr>
              <a:defRPr sz="1000"/>
            </a:lvl1pPr>
            <a:lvl2pPr>
              <a:defRPr sz="800"/>
            </a:lvl2pPr>
            <a:lvl3pPr>
              <a:defRPr sz="8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shpPlaceholderNumber"/>
          <p:cNvSpPr>
            <a:spLocks noGrp="1" noChangeArrowheads="1"/>
          </p:cNvSpPr>
          <p:nvPr>
            <p:ph type="sldNum" sz="quarter" idx="11"/>
          </p:nvPr>
        </p:nvSpPr>
        <p:spPr>
          <a:xfrm>
            <a:off x="8626604" y="6561376"/>
            <a:ext cx="593485" cy="252000"/>
          </a:xfrm>
        </p:spPr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fld id="{42805AAE-7FEF-42AD-8795-3FF6F9FDB034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697413073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6_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defRPr lang="pl-PL"/>
            </a:lvl1pPr>
          </a:lstStyle>
          <a:p>
            <a:pPr lvl="0"/>
            <a:r>
              <a:rPr lang="en-US"/>
              <a:t>Click to edit Master title style</a:t>
            </a:r>
            <a:endParaRPr lang="pl-PL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2"/>
          </p:nvPr>
        </p:nvSpPr>
        <p:spPr>
          <a:xfrm>
            <a:off x="252046" y="6597353"/>
            <a:ext cx="8175151" cy="128953"/>
          </a:xfrm>
        </p:spPr>
        <p:txBody>
          <a:bodyPr/>
          <a:lstStyle>
            <a:lvl1pPr>
              <a:defRPr sz="1000"/>
            </a:lvl1pPr>
            <a:lvl2pPr>
              <a:defRPr sz="800"/>
            </a:lvl2pPr>
            <a:lvl3pPr>
              <a:defRPr sz="8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shpPlaceholderNumber"/>
          <p:cNvSpPr>
            <a:spLocks noGrp="1" noChangeArrowheads="1"/>
          </p:cNvSpPr>
          <p:nvPr>
            <p:ph type="sldNum" sz="quarter" idx="11"/>
          </p:nvPr>
        </p:nvSpPr>
        <p:spPr>
          <a:xfrm>
            <a:off x="8626604" y="6561376"/>
            <a:ext cx="593485" cy="252000"/>
          </a:xfrm>
        </p:spPr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fld id="{42805AAE-7FEF-42AD-8795-3FF6F9FDB034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697413073"/>
      </p:ext>
    </p:extLst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9_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defRPr lang="pl-PL"/>
            </a:lvl1pPr>
          </a:lstStyle>
          <a:p>
            <a:pPr lvl="0"/>
            <a:r>
              <a:rPr lang="en-US"/>
              <a:t>Click to edit Master title style</a:t>
            </a:r>
            <a:endParaRPr lang="pl-PL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2"/>
          </p:nvPr>
        </p:nvSpPr>
        <p:spPr>
          <a:xfrm>
            <a:off x="252046" y="6597353"/>
            <a:ext cx="8175151" cy="128953"/>
          </a:xfrm>
        </p:spPr>
        <p:txBody>
          <a:bodyPr/>
          <a:lstStyle>
            <a:lvl1pPr>
              <a:defRPr sz="1000"/>
            </a:lvl1pPr>
            <a:lvl2pPr>
              <a:defRPr sz="800"/>
            </a:lvl2pPr>
            <a:lvl3pPr>
              <a:defRPr sz="8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shpPlaceholderNumber"/>
          <p:cNvSpPr>
            <a:spLocks noGrp="1" noChangeArrowheads="1"/>
          </p:cNvSpPr>
          <p:nvPr>
            <p:ph type="sldNum" sz="quarter" idx="11"/>
          </p:nvPr>
        </p:nvSpPr>
        <p:spPr>
          <a:xfrm>
            <a:off x="8626604" y="6561376"/>
            <a:ext cx="593485" cy="252000"/>
          </a:xfrm>
        </p:spPr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fld id="{42805AAE-7FEF-42AD-8795-3FF6F9FDB034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697413073"/>
      </p:ext>
    </p:extLst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0_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defRPr lang="pl-PL"/>
            </a:lvl1pPr>
          </a:lstStyle>
          <a:p>
            <a:pPr lvl="0"/>
            <a:r>
              <a:rPr lang="en-US"/>
              <a:t>Click to edit Master title style</a:t>
            </a:r>
            <a:endParaRPr lang="pl-PL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2"/>
          </p:nvPr>
        </p:nvSpPr>
        <p:spPr>
          <a:xfrm>
            <a:off x="252046" y="6597353"/>
            <a:ext cx="8175151" cy="128953"/>
          </a:xfrm>
        </p:spPr>
        <p:txBody>
          <a:bodyPr/>
          <a:lstStyle>
            <a:lvl1pPr>
              <a:defRPr sz="1000"/>
            </a:lvl1pPr>
            <a:lvl2pPr>
              <a:defRPr sz="800"/>
            </a:lvl2pPr>
            <a:lvl3pPr>
              <a:defRPr sz="8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shpPlaceholderNumber"/>
          <p:cNvSpPr>
            <a:spLocks noGrp="1" noChangeArrowheads="1"/>
          </p:cNvSpPr>
          <p:nvPr>
            <p:ph type="sldNum" sz="quarter" idx="11"/>
          </p:nvPr>
        </p:nvSpPr>
        <p:spPr>
          <a:xfrm>
            <a:off x="8626604" y="6561376"/>
            <a:ext cx="593485" cy="252000"/>
          </a:xfrm>
        </p:spPr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fld id="{42805AAE-7FEF-42AD-8795-3FF6F9FDB034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697413073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8_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defRPr lang="pl-PL"/>
            </a:lvl1pPr>
          </a:lstStyle>
          <a:p>
            <a:pPr lvl="0"/>
            <a:r>
              <a:rPr lang="en-US"/>
              <a:t>Click to edit Master title style</a:t>
            </a:r>
            <a:endParaRPr lang="pl-PL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2"/>
          </p:nvPr>
        </p:nvSpPr>
        <p:spPr>
          <a:xfrm>
            <a:off x="252046" y="6597353"/>
            <a:ext cx="8175151" cy="128953"/>
          </a:xfrm>
        </p:spPr>
        <p:txBody>
          <a:bodyPr/>
          <a:lstStyle>
            <a:lvl1pPr>
              <a:defRPr sz="1000"/>
            </a:lvl1pPr>
            <a:lvl2pPr>
              <a:defRPr sz="800"/>
            </a:lvl2pPr>
            <a:lvl3pPr>
              <a:defRPr sz="8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shpPlaceholderNumber"/>
          <p:cNvSpPr>
            <a:spLocks noGrp="1" noChangeArrowheads="1"/>
          </p:cNvSpPr>
          <p:nvPr>
            <p:ph type="sldNum" sz="quarter" idx="11"/>
          </p:nvPr>
        </p:nvSpPr>
        <p:spPr>
          <a:xfrm>
            <a:off x="8626604" y="6561376"/>
            <a:ext cx="593485" cy="252000"/>
          </a:xfrm>
        </p:spPr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fld id="{42805AAE-7FEF-42AD-8795-3FF6F9FDB034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697413073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image" Target="../media/image1.jpeg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0">
          <a:blip r:embed="rId2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Title Placeholder 1"/>
          <p:cNvSpPr>
            <a:spLocks noGrp="1"/>
          </p:cNvSpPr>
          <p:nvPr>
            <p:ph type="title"/>
          </p:nvPr>
        </p:nvSpPr>
        <p:spPr bwMode="auto">
          <a:xfrm>
            <a:off x="148590" y="66675"/>
            <a:ext cx="8858250" cy="6477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CA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200" kern="1200">
                <a:solidFill>
                  <a:srgbClr val="898989"/>
                </a:solidFill>
                <a:latin typeface="Calibri" pitchFamily="34" charset="0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fld id="{0D1D9ED1-3883-436F-9E6E-C75A32557B3D}" type="datetime1">
              <a:rPr lang="en-US"/>
              <a:t>11/7/2021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200" kern="1200">
                <a:solidFill>
                  <a:srgbClr val="898989"/>
                </a:solidFill>
                <a:latin typeface="Calibri" pitchFamily="34" charset="0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031038" y="65849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8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fld id="{09365A34-DE99-44FB-A368-4E94B6DE8027}" type="slidenum">
              <a:rPr lang="en-CA" smtClean="0"/>
              <a:t>‹#›</a:t>
            </a:fld>
            <a:endParaRPr lang="en-CA"/>
          </a:p>
        </p:txBody>
      </p:sp>
      <p:grpSp>
        <p:nvGrpSpPr>
          <p:cNvPr id="8199" name="Group 6"/>
          <p:cNvGrpSpPr/>
          <p:nvPr/>
        </p:nvGrpSpPr>
        <p:grpSpPr>
          <a:xfrm>
            <a:off x="219075" y="909638"/>
            <a:ext cx="608013" cy="433387"/>
            <a:chOff x="611188" y="4310063"/>
            <a:chExt cx="3154363" cy="2239963"/>
          </a:xfrm>
        </p:grpSpPr>
        <p:sp>
          <p:nvSpPr>
            <p:cNvPr id="1032" name="Freeform 6"/>
            <p:cNvSpPr/>
            <p:nvPr/>
          </p:nvSpPr>
          <p:spPr bwMode="auto">
            <a:xfrm>
              <a:off x="611188" y="5631066"/>
              <a:ext cx="617697" cy="705630"/>
            </a:xfrm>
            <a:custGeom>
              <a:gdLst>
                <a:gd name="T0" fmla="*/ 2147483647 w 777"/>
                <a:gd name="T1" fmla="*/ 0 h 890"/>
                <a:gd name="T2" fmla="*/ 2147483647 w 777"/>
                <a:gd name="T3" fmla="*/ 2147483647 h 890"/>
                <a:gd name="T4" fmla="*/ 2147483647 w 777"/>
                <a:gd name="T5" fmla="*/ 2147483647 h 890"/>
                <a:gd name="T6" fmla="*/ 2147483647 w 777"/>
                <a:gd name="T7" fmla="*/ 2147483647 h 890"/>
                <a:gd name="T8" fmla="*/ 2147483647 w 777"/>
                <a:gd name="T9" fmla="*/ 2147483647 h 890"/>
                <a:gd name="T10" fmla="*/ 2147483647 w 777"/>
                <a:gd name="T11" fmla="*/ 2147483647 h 890"/>
                <a:gd name="T12" fmla="*/ 2147483647 w 777"/>
                <a:gd name="T13" fmla="*/ 2147483647 h 890"/>
                <a:gd name="T14" fmla="*/ 2147483647 w 777"/>
                <a:gd name="T15" fmla="*/ 2147483647 h 890"/>
                <a:gd name="T16" fmla="*/ 2147483647 w 777"/>
                <a:gd name="T17" fmla="*/ 2147483647 h 890"/>
                <a:gd name="T18" fmla="*/ 2147483647 w 777"/>
                <a:gd name="T19" fmla="*/ 2147483647 h 890"/>
                <a:gd name="T20" fmla="*/ 2147483647 w 777"/>
                <a:gd name="T21" fmla="*/ 2147483647 h 890"/>
                <a:gd name="T22" fmla="*/ 2147483647 w 777"/>
                <a:gd name="T23" fmla="*/ 2147483647 h 890"/>
                <a:gd name="T24" fmla="*/ 2147483647 w 777"/>
                <a:gd name="T25" fmla="*/ 2147483647 h 890"/>
                <a:gd name="T26" fmla="*/ 2147483647 w 777"/>
                <a:gd name="T27" fmla="*/ 2147483647 h 890"/>
                <a:gd name="T28" fmla="*/ 2147483647 w 777"/>
                <a:gd name="T29" fmla="*/ 2147483647 h 890"/>
                <a:gd name="T30" fmla="*/ 2147483647 w 777"/>
                <a:gd name="T31" fmla="*/ 2147483647 h 890"/>
                <a:gd name="T32" fmla="*/ 2147483647 w 777"/>
                <a:gd name="T33" fmla="*/ 2147483647 h 890"/>
                <a:gd name="T34" fmla="*/ 2147483647 w 777"/>
                <a:gd name="T35" fmla="*/ 2147483647 h 890"/>
                <a:gd name="T36" fmla="*/ 2147483647 w 777"/>
                <a:gd name="T37" fmla="*/ 2147483647 h 890"/>
                <a:gd name="T38" fmla="*/ 2147483647 w 777"/>
                <a:gd name="T39" fmla="*/ 2147483647 h 890"/>
                <a:gd name="T40" fmla="*/ 0 w 777"/>
                <a:gd name="T41" fmla="*/ 2147483647 h 890"/>
                <a:gd name="T42" fmla="*/ 2147483647 w 777"/>
                <a:gd name="T43" fmla="*/ 2147483647 h 890"/>
                <a:gd name="T44" fmla="*/ 2147483647 w 777"/>
                <a:gd name="T45" fmla="*/ 0 h 89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</a:gdLst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0" t="0" r="r" b="b"/>
              <a:pathLst>
                <a:path w="777" h="890">
                  <a:moveTo>
                    <a:pt x="281" y="0"/>
                  </a:moveTo>
                  <a:lnTo>
                    <a:pt x="226" y="404"/>
                  </a:lnTo>
                  <a:lnTo>
                    <a:pt x="581" y="404"/>
                  </a:lnTo>
                  <a:lnTo>
                    <a:pt x="634" y="15"/>
                  </a:lnTo>
                  <a:lnTo>
                    <a:pt x="777" y="15"/>
                  </a:lnTo>
                  <a:lnTo>
                    <a:pt x="657" y="890"/>
                  </a:lnTo>
                  <a:lnTo>
                    <a:pt x="514" y="890"/>
                  </a:lnTo>
                  <a:lnTo>
                    <a:pt x="572" y="464"/>
                  </a:lnTo>
                  <a:lnTo>
                    <a:pt x="217" y="464"/>
                  </a:lnTo>
                  <a:lnTo>
                    <a:pt x="159" y="890"/>
                  </a:lnTo>
                  <a:lnTo>
                    <a:pt x="17" y="890"/>
                  </a:lnTo>
                  <a:lnTo>
                    <a:pt x="112" y="186"/>
                  </a:lnTo>
                  <a:lnTo>
                    <a:pt x="117" y="155"/>
                  </a:lnTo>
                  <a:lnTo>
                    <a:pt x="118" y="129"/>
                  </a:lnTo>
                  <a:lnTo>
                    <a:pt x="117" y="110"/>
                  </a:lnTo>
                  <a:lnTo>
                    <a:pt x="111" y="94"/>
                  </a:lnTo>
                  <a:lnTo>
                    <a:pt x="101" y="84"/>
                  </a:lnTo>
                  <a:lnTo>
                    <a:pt x="86" y="74"/>
                  </a:lnTo>
                  <a:lnTo>
                    <a:pt x="64" y="68"/>
                  </a:lnTo>
                  <a:lnTo>
                    <a:pt x="36" y="63"/>
                  </a:lnTo>
                  <a:lnTo>
                    <a:pt x="0" y="58"/>
                  </a:lnTo>
                  <a:lnTo>
                    <a:pt x="4" y="29"/>
                  </a:lnTo>
                  <a:lnTo>
                    <a:pt x="281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</a:ln>
          </p:spPr>
          <p:txBody>
            <a:bodyPr/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  <a:defRPr/>
              </a:pPr>
              <a:endParaRPr lang="en-US" sz="2200" b="1">
                <a:solidFill>
                  <a:srgbClr val="FFFFFF"/>
                </a:solidFill>
                <a:latin typeface="Calibri" pitchFamily="34" charset="0"/>
              </a:endParaRPr>
            </a:p>
          </p:txBody>
        </p:sp>
        <p:sp>
          <p:nvSpPr>
            <p:cNvPr id="1033" name="Freeform 7"/>
            <p:cNvSpPr>
              <a:spLocks noEditPoints="1"/>
            </p:cNvSpPr>
            <p:nvPr/>
          </p:nvSpPr>
          <p:spPr bwMode="auto">
            <a:xfrm>
              <a:off x="1278301" y="5844396"/>
              <a:ext cx="452973" cy="508710"/>
            </a:xfrm>
            <a:custGeom>
              <a:gdLst>
                <a:gd name="T0" fmla="*/ 2147483647 w 572"/>
                <a:gd name="T1" fmla="*/ 2147483647 h 634"/>
                <a:gd name="T2" fmla="*/ 2147483647 w 572"/>
                <a:gd name="T3" fmla="*/ 2147483647 h 634"/>
                <a:gd name="T4" fmla="*/ 2147483647 w 572"/>
                <a:gd name="T5" fmla="*/ 2147483647 h 634"/>
                <a:gd name="T6" fmla="*/ 2147483647 w 572"/>
                <a:gd name="T7" fmla="*/ 2147483647 h 634"/>
                <a:gd name="T8" fmla="*/ 2147483647 w 572"/>
                <a:gd name="T9" fmla="*/ 2147483647 h 634"/>
                <a:gd name="T10" fmla="*/ 2147483647 w 572"/>
                <a:gd name="T11" fmla="*/ 2147483647 h 634"/>
                <a:gd name="T12" fmla="*/ 2147483647 w 572"/>
                <a:gd name="T13" fmla="*/ 2147483647 h 634"/>
                <a:gd name="T14" fmla="*/ 2147483647 w 572"/>
                <a:gd name="T15" fmla="*/ 2147483647 h 634"/>
                <a:gd name="T16" fmla="*/ 2147483647 w 572"/>
                <a:gd name="T17" fmla="*/ 2147483647 h 634"/>
                <a:gd name="T18" fmla="*/ 2147483647 w 572"/>
                <a:gd name="T19" fmla="*/ 2147483647 h 634"/>
                <a:gd name="T20" fmla="*/ 2147483647 w 572"/>
                <a:gd name="T21" fmla="*/ 2147483647 h 634"/>
                <a:gd name="T22" fmla="*/ 2147483647 w 572"/>
                <a:gd name="T23" fmla="*/ 2147483647 h 634"/>
                <a:gd name="T24" fmla="*/ 2147483647 w 572"/>
                <a:gd name="T25" fmla="*/ 2147483647 h 634"/>
                <a:gd name="T26" fmla="*/ 2147483647 w 572"/>
                <a:gd name="T27" fmla="*/ 2147483647 h 634"/>
                <a:gd name="T28" fmla="*/ 2147483647 w 572"/>
                <a:gd name="T29" fmla="*/ 2147483647 h 634"/>
                <a:gd name="T30" fmla="*/ 2147483647 w 572"/>
                <a:gd name="T31" fmla="*/ 2147483647 h 634"/>
                <a:gd name="T32" fmla="*/ 2147483647 w 572"/>
                <a:gd name="T33" fmla="*/ 2147483647 h 634"/>
                <a:gd name="T34" fmla="*/ 2147483647 w 572"/>
                <a:gd name="T35" fmla="*/ 2147483647 h 634"/>
                <a:gd name="T36" fmla="*/ 2147483647 w 572"/>
                <a:gd name="T37" fmla="*/ 2147483647 h 634"/>
                <a:gd name="T38" fmla="*/ 2147483647 w 572"/>
                <a:gd name="T39" fmla="*/ 2147483647 h 634"/>
                <a:gd name="T40" fmla="*/ 2147483647 w 572"/>
                <a:gd name="T41" fmla="*/ 2147483647 h 634"/>
                <a:gd name="T42" fmla="*/ 2147483647 w 572"/>
                <a:gd name="T43" fmla="*/ 2147483647 h 634"/>
                <a:gd name="T44" fmla="*/ 2147483647 w 572"/>
                <a:gd name="T45" fmla="*/ 2147483647 h 634"/>
                <a:gd name="T46" fmla="*/ 2147483647 w 572"/>
                <a:gd name="T47" fmla="*/ 2147483647 h 634"/>
                <a:gd name="T48" fmla="*/ 2147483647 w 572"/>
                <a:gd name="T49" fmla="*/ 2147483647 h 634"/>
                <a:gd name="T50" fmla="*/ 2147483647 w 572"/>
                <a:gd name="T51" fmla="*/ 2147483647 h 634"/>
                <a:gd name="T52" fmla="*/ 2147483647 w 572"/>
                <a:gd name="T53" fmla="*/ 2147483647 h 634"/>
                <a:gd name="T54" fmla="*/ 2147483647 w 572"/>
                <a:gd name="T55" fmla="*/ 0 h 634"/>
                <a:gd name="T56" fmla="*/ 2147483647 w 572"/>
                <a:gd name="T57" fmla="*/ 2147483647 h 634"/>
                <a:gd name="T58" fmla="*/ 2147483647 w 572"/>
                <a:gd name="T59" fmla="*/ 2147483647 h 634"/>
                <a:gd name="T60" fmla="*/ 2147483647 w 572"/>
                <a:gd name="T61" fmla="*/ 2147483647 h 634"/>
                <a:gd name="T62" fmla="*/ 2147483647 w 572"/>
                <a:gd name="T63" fmla="*/ 2147483647 h 634"/>
                <a:gd name="T64" fmla="*/ 2147483647 w 572"/>
                <a:gd name="T65" fmla="*/ 2147483647 h 634"/>
                <a:gd name="T66" fmla="*/ 2147483647 w 572"/>
                <a:gd name="T67" fmla="*/ 2147483647 h 634"/>
                <a:gd name="T68" fmla="*/ 2147483647 w 572"/>
                <a:gd name="T69" fmla="*/ 2147483647 h 634"/>
                <a:gd name="T70" fmla="*/ 2147483647 w 572"/>
                <a:gd name="T71" fmla="*/ 2147483647 h 634"/>
                <a:gd name="T72" fmla="*/ 2147483647 w 572"/>
                <a:gd name="T73" fmla="*/ 2147483647 h 634"/>
                <a:gd name="T74" fmla="*/ 2147483647 w 572"/>
                <a:gd name="T75" fmla="*/ 2147483647 h 634"/>
                <a:gd name="T76" fmla="*/ 2147483647 w 572"/>
                <a:gd name="T77" fmla="*/ 2147483647 h 634"/>
                <a:gd name="T78" fmla="*/ 2147483647 w 572"/>
                <a:gd name="T79" fmla="*/ 2147483647 h 634"/>
                <a:gd name="T80" fmla="*/ 2147483647 w 572"/>
                <a:gd name="T81" fmla="*/ 2147483647 h 634"/>
                <a:gd name="T82" fmla="*/ 2147483647 w 572"/>
                <a:gd name="T83" fmla="*/ 2147483647 h 634"/>
                <a:gd name="T84" fmla="*/ 2147483647 w 572"/>
                <a:gd name="T85" fmla="*/ 2147483647 h 634"/>
                <a:gd name="T86" fmla="*/ 2147483647 w 572"/>
                <a:gd name="T87" fmla="*/ 2147483647 h 634"/>
                <a:gd name="T88" fmla="*/ 2147483647 w 572"/>
                <a:gd name="T89" fmla="*/ 2147483647 h 634"/>
                <a:gd name="T90" fmla="*/ 0 w 572"/>
                <a:gd name="T91" fmla="*/ 2147483647 h 634"/>
                <a:gd name="T92" fmla="*/ 2147483647 w 572"/>
                <a:gd name="T93" fmla="*/ 2147483647 h 634"/>
                <a:gd name="T94" fmla="*/ 2147483647 w 572"/>
                <a:gd name="T95" fmla="*/ 2147483647 h 634"/>
                <a:gd name="T96" fmla="*/ 2147483647 w 572"/>
                <a:gd name="T97" fmla="*/ 2147483647 h 634"/>
                <a:gd name="T98" fmla="*/ 2147483647 w 572"/>
                <a:gd name="T99" fmla="*/ 2147483647 h 634"/>
                <a:gd name="T100" fmla="*/ 2147483647 w 572"/>
                <a:gd name="T101" fmla="*/ 2147483647 h 634"/>
                <a:gd name="T102" fmla="*/ 2147483647 w 572"/>
                <a:gd name="T103" fmla="*/ 2147483647 h 634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</a:gdLst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0" t="0" r="r" b="b"/>
              <a:pathLst>
                <a:path w="572" h="634">
                  <a:moveTo>
                    <a:pt x="324" y="44"/>
                  </a:moveTo>
                  <a:lnTo>
                    <a:pt x="296" y="47"/>
                  </a:lnTo>
                  <a:lnTo>
                    <a:pt x="272" y="54"/>
                  </a:lnTo>
                  <a:lnTo>
                    <a:pt x="250" y="66"/>
                  </a:lnTo>
                  <a:lnTo>
                    <a:pt x="231" y="83"/>
                  </a:lnTo>
                  <a:lnTo>
                    <a:pt x="214" y="102"/>
                  </a:lnTo>
                  <a:lnTo>
                    <a:pt x="200" y="125"/>
                  </a:lnTo>
                  <a:lnTo>
                    <a:pt x="188" y="151"/>
                  </a:lnTo>
                  <a:lnTo>
                    <a:pt x="179" y="177"/>
                  </a:lnTo>
                  <a:lnTo>
                    <a:pt x="170" y="205"/>
                  </a:lnTo>
                  <a:lnTo>
                    <a:pt x="163" y="233"/>
                  </a:lnTo>
                  <a:lnTo>
                    <a:pt x="157" y="262"/>
                  </a:lnTo>
                  <a:lnTo>
                    <a:pt x="153" y="290"/>
                  </a:lnTo>
                  <a:lnTo>
                    <a:pt x="148" y="317"/>
                  </a:lnTo>
                  <a:lnTo>
                    <a:pt x="146" y="342"/>
                  </a:lnTo>
                  <a:lnTo>
                    <a:pt x="142" y="367"/>
                  </a:lnTo>
                  <a:lnTo>
                    <a:pt x="141" y="392"/>
                  </a:lnTo>
                  <a:lnTo>
                    <a:pt x="140" y="419"/>
                  </a:lnTo>
                  <a:lnTo>
                    <a:pt x="140" y="444"/>
                  </a:lnTo>
                  <a:lnTo>
                    <a:pt x="141" y="470"/>
                  </a:lnTo>
                  <a:lnTo>
                    <a:pt x="145" y="494"/>
                  </a:lnTo>
                  <a:lnTo>
                    <a:pt x="151" y="517"/>
                  </a:lnTo>
                  <a:lnTo>
                    <a:pt x="159" y="537"/>
                  </a:lnTo>
                  <a:lnTo>
                    <a:pt x="170" y="554"/>
                  </a:lnTo>
                  <a:lnTo>
                    <a:pt x="185" y="569"/>
                  </a:lnTo>
                  <a:lnTo>
                    <a:pt x="203" y="579"/>
                  </a:lnTo>
                  <a:lnTo>
                    <a:pt x="225" y="587"/>
                  </a:lnTo>
                  <a:lnTo>
                    <a:pt x="250" y="589"/>
                  </a:lnTo>
                  <a:lnTo>
                    <a:pt x="278" y="587"/>
                  </a:lnTo>
                  <a:lnTo>
                    <a:pt x="302" y="579"/>
                  </a:lnTo>
                  <a:lnTo>
                    <a:pt x="324" y="569"/>
                  </a:lnTo>
                  <a:lnTo>
                    <a:pt x="342" y="554"/>
                  </a:lnTo>
                  <a:lnTo>
                    <a:pt x="359" y="535"/>
                  </a:lnTo>
                  <a:lnTo>
                    <a:pt x="372" y="514"/>
                  </a:lnTo>
                  <a:lnTo>
                    <a:pt x="384" y="490"/>
                  </a:lnTo>
                  <a:lnTo>
                    <a:pt x="394" y="464"/>
                  </a:lnTo>
                  <a:lnTo>
                    <a:pt x="402" y="436"/>
                  </a:lnTo>
                  <a:lnTo>
                    <a:pt x="409" y="407"/>
                  </a:lnTo>
                  <a:lnTo>
                    <a:pt x="415" y="378"/>
                  </a:lnTo>
                  <a:lnTo>
                    <a:pt x="420" y="348"/>
                  </a:lnTo>
                  <a:lnTo>
                    <a:pt x="425" y="317"/>
                  </a:lnTo>
                  <a:lnTo>
                    <a:pt x="427" y="291"/>
                  </a:lnTo>
                  <a:lnTo>
                    <a:pt x="431" y="264"/>
                  </a:lnTo>
                  <a:lnTo>
                    <a:pt x="433" y="238"/>
                  </a:lnTo>
                  <a:lnTo>
                    <a:pt x="433" y="211"/>
                  </a:lnTo>
                  <a:lnTo>
                    <a:pt x="433" y="185"/>
                  </a:lnTo>
                  <a:lnTo>
                    <a:pt x="431" y="159"/>
                  </a:lnTo>
                  <a:lnTo>
                    <a:pt x="427" y="135"/>
                  </a:lnTo>
                  <a:lnTo>
                    <a:pt x="421" y="113"/>
                  </a:lnTo>
                  <a:lnTo>
                    <a:pt x="413" y="94"/>
                  </a:lnTo>
                  <a:lnTo>
                    <a:pt x="402" y="77"/>
                  </a:lnTo>
                  <a:lnTo>
                    <a:pt x="388" y="64"/>
                  </a:lnTo>
                  <a:lnTo>
                    <a:pt x="371" y="53"/>
                  </a:lnTo>
                  <a:lnTo>
                    <a:pt x="349" y="46"/>
                  </a:lnTo>
                  <a:lnTo>
                    <a:pt x="324" y="44"/>
                  </a:lnTo>
                  <a:close/>
                  <a:moveTo>
                    <a:pt x="330" y="0"/>
                  </a:moveTo>
                  <a:lnTo>
                    <a:pt x="372" y="2"/>
                  </a:lnTo>
                  <a:lnTo>
                    <a:pt x="409" y="8"/>
                  </a:lnTo>
                  <a:lnTo>
                    <a:pt x="443" y="19"/>
                  </a:lnTo>
                  <a:lnTo>
                    <a:pt x="472" y="35"/>
                  </a:lnTo>
                  <a:lnTo>
                    <a:pt x="497" y="53"/>
                  </a:lnTo>
                  <a:lnTo>
                    <a:pt x="519" y="76"/>
                  </a:lnTo>
                  <a:lnTo>
                    <a:pt x="537" y="101"/>
                  </a:lnTo>
                  <a:lnTo>
                    <a:pt x="552" y="130"/>
                  </a:lnTo>
                  <a:lnTo>
                    <a:pt x="563" y="163"/>
                  </a:lnTo>
                  <a:lnTo>
                    <a:pt x="570" y="198"/>
                  </a:lnTo>
                  <a:lnTo>
                    <a:pt x="572" y="235"/>
                  </a:lnTo>
                  <a:lnTo>
                    <a:pt x="572" y="275"/>
                  </a:lnTo>
                  <a:lnTo>
                    <a:pt x="568" y="317"/>
                  </a:lnTo>
                  <a:lnTo>
                    <a:pt x="558" y="373"/>
                  </a:lnTo>
                  <a:lnTo>
                    <a:pt x="545" y="422"/>
                  </a:lnTo>
                  <a:lnTo>
                    <a:pt x="528" y="467"/>
                  </a:lnTo>
                  <a:lnTo>
                    <a:pt x="506" y="506"/>
                  </a:lnTo>
                  <a:lnTo>
                    <a:pt x="482" y="540"/>
                  </a:lnTo>
                  <a:lnTo>
                    <a:pt x="452" y="569"/>
                  </a:lnTo>
                  <a:lnTo>
                    <a:pt x="419" y="592"/>
                  </a:lnTo>
                  <a:lnTo>
                    <a:pt x="382" y="611"/>
                  </a:lnTo>
                  <a:lnTo>
                    <a:pt x="339" y="623"/>
                  </a:lnTo>
                  <a:lnTo>
                    <a:pt x="293" y="631"/>
                  </a:lnTo>
                  <a:lnTo>
                    <a:pt x="244" y="634"/>
                  </a:lnTo>
                  <a:lnTo>
                    <a:pt x="202" y="631"/>
                  </a:lnTo>
                  <a:lnTo>
                    <a:pt x="163" y="625"/>
                  </a:lnTo>
                  <a:lnTo>
                    <a:pt x="129" y="616"/>
                  </a:lnTo>
                  <a:lnTo>
                    <a:pt x="100" y="602"/>
                  </a:lnTo>
                  <a:lnTo>
                    <a:pt x="75" y="587"/>
                  </a:lnTo>
                  <a:lnTo>
                    <a:pt x="54" y="566"/>
                  </a:lnTo>
                  <a:lnTo>
                    <a:pt x="36" y="543"/>
                  </a:lnTo>
                  <a:lnTo>
                    <a:pt x="23" y="518"/>
                  </a:lnTo>
                  <a:lnTo>
                    <a:pt x="12" y="490"/>
                  </a:lnTo>
                  <a:lnTo>
                    <a:pt x="5" y="460"/>
                  </a:lnTo>
                  <a:lnTo>
                    <a:pt x="1" y="427"/>
                  </a:lnTo>
                  <a:lnTo>
                    <a:pt x="0" y="392"/>
                  </a:lnTo>
                  <a:lnTo>
                    <a:pt x="1" y="356"/>
                  </a:lnTo>
                  <a:lnTo>
                    <a:pt x="6" y="317"/>
                  </a:lnTo>
                  <a:lnTo>
                    <a:pt x="16" y="261"/>
                  </a:lnTo>
                  <a:lnTo>
                    <a:pt x="29" y="210"/>
                  </a:lnTo>
                  <a:lnTo>
                    <a:pt x="47" y="165"/>
                  </a:lnTo>
                  <a:lnTo>
                    <a:pt x="69" y="125"/>
                  </a:lnTo>
                  <a:lnTo>
                    <a:pt x="94" y="92"/>
                  </a:lnTo>
                  <a:lnTo>
                    <a:pt x="123" y="64"/>
                  </a:lnTo>
                  <a:lnTo>
                    <a:pt x="156" y="40"/>
                  </a:lnTo>
                  <a:lnTo>
                    <a:pt x="193" y="23"/>
                  </a:lnTo>
                  <a:lnTo>
                    <a:pt x="234" y="9"/>
                  </a:lnTo>
                  <a:lnTo>
                    <a:pt x="280" y="2"/>
                  </a:lnTo>
                  <a:lnTo>
                    <a:pt x="33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</a:ln>
          </p:spPr>
          <p:txBody>
            <a:bodyPr/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  <a:defRPr/>
              </a:pPr>
              <a:endParaRPr lang="en-US" sz="2200" b="1">
                <a:solidFill>
                  <a:srgbClr val="FFFFFF"/>
                </a:solidFill>
                <a:latin typeface="Calibri" pitchFamily="34" charset="0"/>
              </a:endParaRPr>
            </a:p>
          </p:txBody>
        </p:sp>
        <p:sp>
          <p:nvSpPr>
            <p:cNvPr id="1034" name="Freeform 8"/>
            <p:cNvSpPr/>
            <p:nvPr/>
          </p:nvSpPr>
          <p:spPr bwMode="auto">
            <a:xfrm>
              <a:off x="1780690" y="5844396"/>
              <a:ext cx="354147" cy="508710"/>
            </a:xfrm>
            <a:custGeom>
              <a:gdLst>
                <a:gd name="T0" fmla="*/ 2147483647 w 444"/>
                <a:gd name="T1" fmla="*/ 2147483647 h 634"/>
                <a:gd name="T2" fmla="*/ 2147483647 w 444"/>
                <a:gd name="T3" fmla="*/ 2147483647 h 634"/>
                <a:gd name="T4" fmla="*/ 2147483647 w 444"/>
                <a:gd name="T5" fmla="*/ 2147483647 h 634"/>
                <a:gd name="T6" fmla="*/ 2147483647 w 444"/>
                <a:gd name="T7" fmla="*/ 2147483647 h 634"/>
                <a:gd name="T8" fmla="*/ 2147483647 w 444"/>
                <a:gd name="T9" fmla="*/ 2147483647 h 634"/>
                <a:gd name="T10" fmla="*/ 2147483647 w 444"/>
                <a:gd name="T11" fmla="*/ 2147483647 h 634"/>
                <a:gd name="T12" fmla="*/ 2147483647 w 444"/>
                <a:gd name="T13" fmla="*/ 2147483647 h 634"/>
                <a:gd name="T14" fmla="*/ 2147483647 w 444"/>
                <a:gd name="T15" fmla="*/ 2147483647 h 634"/>
                <a:gd name="T16" fmla="*/ 2147483647 w 444"/>
                <a:gd name="T17" fmla="*/ 2147483647 h 634"/>
                <a:gd name="T18" fmla="*/ 2147483647 w 444"/>
                <a:gd name="T19" fmla="*/ 2147483647 h 634"/>
                <a:gd name="T20" fmla="*/ 2147483647 w 444"/>
                <a:gd name="T21" fmla="*/ 2147483647 h 634"/>
                <a:gd name="T22" fmla="*/ 2147483647 w 444"/>
                <a:gd name="T23" fmla="*/ 2147483647 h 634"/>
                <a:gd name="T24" fmla="*/ 2147483647 w 444"/>
                <a:gd name="T25" fmla="*/ 2147483647 h 634"/>
                <a:gd name="T26" fmla="*/ 2147483647 w 444"/>
                <a:gd name="T27" fmla="*/ 2147483647 h 634"/>
                <a:gd name="T28" fmla="*/ 2147483647 w 444"/>
                <a:gd name="T29" fmla="*/ 2147483647 h 634"/>
                <a:gd name="T30" fmla="*/ 2147483647 w 444"/>
                <a:gd name="T31" fmla="*/ 2147483647 h 634"/>
                <a:gd name="T32" fmla="*/ 2147483647 w 444"/>
                <a:gd name="T33" fmla="*/ 2147483647 h 634"/>
                <a:gd name="T34" fmla="*/ 2147483647 w 444"/>
                <a:gd name="T35" fmla="*/ 2147483647 h 634"/>
                <a:gd name="T36" fmla="*/ 2147483647 w 444"/>
                <a:gd name="T37" fmla="*/ 2147483647 h 634"/>
                <a:gd name="T38" fmla="*/ 2147483647 w 444"/>
                <a:gd name="T39" fmla="*/ 2147483647 h 634"/>
                <a:gd name="T40" fmla="*/ 2147483647 w 444"/>
                <a:gd name="T41" fmla="*/ 2147483647 h 634"/>
                <a:gd name="T42" fmla="*/ 2147483647 w 444"/>
                <a:gd name="T43" fmla="*/ 2147483647 h 634"/>
                <a:gd name="T44" fmla="*/ 2147483647 w 444"/>
                <a:gd name="T45" fmla="*/ 2147483647 h 634"/>
                <a:gd name="T46" fmla="*/ 2147483647 w 444"/>
                <a:gd name="T47" fmla="*/ 2147483647 h 634"/>
                <a:gd name="T48" fmla="*/ 2147483647 w 444"/>
                <a:gd name="T49" fmla="*/ 2147483647 h 634"/>
                <a:gd name="T50" fmla="*/ 2147483647 w 444"/>
                <a:gd name="T51" fmla="*/ 2147483647 h 634"/>
                <a:gd name="T52" fmla="*/ 2147483647 w 444"/>
                <a:gd name="T53" fmla="*/ 2147483647 h 634"/>
                <a:gd name="T54" fmla="*/ 2147483647 w 444"/>
                <a:gd name="T55" fmla="*/ 2147483647 h 634"/>
                <a:gd name="T56" fmla="*/ 2147483647 w 444"/>
                <a:gd name="T57" fmla="*/ 2147483647 h 634"/>
                <a:gd name="T58" fmla="*/ 2147483647 w 444"/>
                <a:gd name="T59" fmla="*/ 2147483647 h 634"/>
                <a:gd name="T60" fmla="*/ 2147483647 w 444"/>
                <a:gd name="T61" fmla="*/ 2147483647 h 634"/>
                <a:gd name="T62" fmla="*/ 2147483647 w 444"/>
                <a:gd name="T63" fmla="*/ 2147483647 h 634"/>
                <a:gd name="T64" fmla="*/ 2147483647 w 444"/>
                <a:gd name="T65" fmla="*/ 2147483647 h 634"/>
                <a:gd name="T66" fmla="*/ 2147483647 w 444"/>
                <a:gd name="T67" fmla="*/ 2147483647 h 634"/>
                <a:gd name="T68" fmla="*/ 2147483647 w 444"/>
                <a:gd name="T69" fmla="*/ 2147483647 h 634"/>
                <a:gd name="T70" fmla="*/ 2147483647 w 444"/>
                <a:gd name="T71" fmla="*/ 2147483647 h 634"/>
                <a:gd name="T72" fmla="*/ 2147483647 w 444"/>
                <a:gd name="T73" fmla="*/ 2147483647 h 634"/>
                <a:gd name="T74" fmla="*/ 2147483647 w 444"/>
                <a:gd name="T75" fmla="*/ 2147483647 h 634"/>
                <a:gd name="T76" fmla="*/ 2147483647 w 444"/>
                <a:gd name="T77" fmla="*/ 2147483647 h 634"/>
                <a:gd name="T78" fmla="*/ 2147483647 w 444"/>
                <a:gd name="T79" fmla="*/ 2147483647 h 634"/>
                <a:gd name="T80" fmla="*/ 2147483647 w 444"/>
                <a:gd name="T81" fmla="*/ 2147483647 h 634"/>
                <a:gd name="T82" fmla="*/ 2147483647 w 444"/>
                <a:gd name="T83" fmla="*/ 2147483647 h 634"/>
                <a:gd name="T84" fmla="*/ 2147483647 w 444"/>
                <a:gd name="T85" fmla="*/ 2147483647 h 634"/>
                <a:gd name="T86" fmla="*/ 2147483647 w 444"/>
                <a:gd name="T87" fmla="*/ 2147483647 h 634"/>
                <a:gd name="T88" fmla="*/ 2147483647 w 444"/>
                <a:gd name="T89" fmla="*/ 2147483647 h 634"/>
                <a:gd name="T90" fmla="*/ 2147483647 w 444"/>
                <a:gd name="T91" fmla="*/ 2147483647 h 634"/>
                <a:gd name="T92" fmla="*/ 2147483647 w 444"/>
                <a:gd name="T93" fmla="*/ 2147483647 h 634"/>
                <a:gd name="T94" fmla="*/ 2147483647 w 444"/>
                <a:gd name="T95" fmla="*/ 2147483647 h 634"/>
                <a:gd name="T96" fmla="*/ 2147483647 w 444"/>
                <a:gd name="T97" fmla="*/ 2147483647 h 634"/>
                <a:gd name="T98" fmla="*/ 2147483647 w 444"/>
                <a:gd name="T99" fmla="*/ 2147483647 h 634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</a:gdLst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0" t="0" r="r" b="b"/>
              <a:pathLst>
                <a:path w="442" h="634">
                  <a:moveTo>
                    <a:pt x="300" y="0"/>
                  </a:moveTo>
                  <a:lnTo>
                    <a:pt x="332" y="1"/>
                  </a:lnTo>
                  <a:lnTo>
                    <a:pt x="361" y="5"/>
                  </a:lnTo>
                  <a:lnTo>
                    <a:pt x="388" y="8"/>
                  </a:lnTo>
                  <a:lnTo>
                    <a:pt x="411" y="14"/>
                  </a:lnTo>
                  <a:lnTo>
                    <a:pt x="429" y="18"/>
                  </a:lnTo>
                  <a:lnTo>
                    <a:pt x="444" y="22"/>
                  </a:lnTo>
                  <a:lnTo>
                    <a:pt x="430" y="119"/>
                  </a:lnTo>
                  <a:lnTo>
                    <a:pt x="419" y="112"/>
                  </a:lnTo>
                  <a:lnTo>
                    <a:pt x="406" y="101"/>
                  </a:lnTo>
                  <a:lnTo>
                    <a:pt x="388" y="89"/>
                  </a:lnTo>
                  <a:lnTo>
                    <a:pt x="366" y="77"/>
                  </a:lnTo>
                  <a:lnTo>
                    <a:pt x="341" y="67"/>
                  </a:lnTo>
                  <a:lnTo>
                    <a:pt x="313" y="60"/>
                  </a:lnTo>
                  <a:lnTo>
                    <a:pt x="283" y="57"/>
                  </a:lnTo>
                  <a:lnTo>
                    <a:pt x="267" y="58"/>
                  </a:lnTo>
                  <a:lnTo>
                    <a:pt x="252" y="60"/>
                  </a:lnTo>
                  <a:lnTo>
                    <a:pt x="235" y="65"/>
                  </a:lnTo>
                  <a:lnTo>
                    <a:pt x="220" y="71"/>
                  </a:lnTo>
                  <a:lnTo>
                    <a:pt x="207" y="81"/>
                  </a:lnTo>
                  <a:lnTo>
                    <a:pt x="196" y="94"/>
                  </a:lnTo>
                  <a:lnTo>
                    <a:pt x="188" y="110"/>
                  </a:lnTo>
                  <a:lnTo>
                    <a:pt x="183" y="129"/>
                  </a:lnTo>
                  <a:lnTo>
                    <a:pt x="183" y="148"/>
                  </a:lnTo>
                  <a:lnTo>
                    <a:pt x="188" y="165"/>
                  </a:lnTo>
                  <a:lnTo>
                    <a:pt x="196" y="182"/>
                  </a:lnTo>
                  <a:lnTo>
                    <a:pt x="209" y="197"/>
                  </a:lnTo>
                  <a:lnTo>
                    <a:pt x="225" y="210"/>
                  </a:lnTo>
                  <a:lnTo>
                    <a:pt x="243" y="223"/>
                  </a:lnTo>
                  <a:lnTo>
                    <a:pt x="264" y="236"/>
                  </a:lnTo>
                  <a:lnTo>
                    <a:pt x="285" y="250"/>
                  </a:lnTo>
                  <a:lnTo>
                    <a:pt x="307" y="263"/>
                  </a:lnTo>
                  <a:lnTo>
                    <a:pt x="329" y="276"/>
                  </a:lnTo>
                  <a:lnTo>
                    <a:pt x="349" y="292"/>
                  </a:lnTo>
                  <a:lnTo>
                    <a:pt x="369" y="309"/>
                  </a:lnTo>
                  <a:lnTo>
                    <a:pt x="387" y="327"/>
                  </a:lnTo>
                  <a:lnTo>
                    <a:pt x="401" y="346"/>
                  </a:lnTo>
                  <a:lnTo>
                    <a:pt x="413" y="369"/>
                  </a:lnTo>
                  <a:lnTo>
                    <a:pt x="422" y="395"/>
                  </a:lnTo>
                  <a:lnTo>
                    <a:pt x="425" y="422"/>
                  </a:lnTo>
                  <a:lnTo>
                    <a:pt x="423" y="454"/>
                  </a:lnTo>
                  <a:lnTo>
                    <a:pt x="416" y="486"/>
                  </a:lnTo>
                  <a:lnTo>
                    <a:pt x="405" y="517"/>
                  </a:lnTo>
                  <a:lnTo>
                    <a:pt x="389" y="542"/>
                  </a:lnTo>
                  <a:lnTo>
                    <a:pt x="370" y="564"/>
                  </a:lnTo>
                  <a:lnTo>
                    <a:pt x="348" y="583"/>
                  </a:lnTo>
                  <a:lnTo>
                    <a:pt x="323" y="599"/>
                  </a:lnTo>
                  <a:lnTo>
                    <a:pt x="295" y="612"/>
                  </a:lnTo>
                  <a:lnTo>
                    <a:pt x="265" y="622"/>
                  </a:lnTo>
                  <a:lnTo>
                    <a:pt x="232" y="628"/>
                  </a:lnTo>
                  <a:lnTo>
                    <a:pt x="200" y="633"/>
                  </a:lnTo>
                  <a:lnTo>
                    <a:pt x="165" y="634"/>
                  </a:lnTo>
                  <a:lnTo>
                    <a:pt x="120" y="631"/>
                  </a:lnTo>
                  <a:lnTo>
                    <a:pt x="81" y="628"/>
                  </a:lnTo>
                  <a:lnTo>
                    <a:pt x="47" y="622"/>
                  </a:lnTo>
                  <a:lnTo>
                    <a:pt x="21" y="616"/>
                  </a:lnTo>
                  <a:lnTo>
                    <a:pt x="0" y="610"/>
                  </a:lnTo>
                  <a:lnTo>
                    <a:pt x="15" y="508"/>
                  </a:lnTo>
                  <a:lnTo>
                    <a:pt x="31" y="520"/>
                  </a:lnTo>
                  <a:lnTo>
                    <a:pt x="49" y="534"/>
                  </a:lnTo>
                  <a:lnTo>
                    <a:pt x="70" y="546"/>
                  </a:lnTo>
                  <a:lnTo>
                    <a:pt x="93" y="558"/>
                  </a:lnTo>
                  <a:lnTo>
                    <a:pt x="119" y="567"/>
                  </a:lnTo>
                  <a:lnTo>
                    <a:pt x="148" y="573"/>
                  </a:lnTo>
                  <a:lnTo>
                    <a:pt x="178" y="576"/>
                  </a:lnTo>
                  <a:lnTo>
                    <a:pt x="206" y="575"/>
                  </a:lnTo>
                  <a:lnTo>
                    <a:pt x="231" y="569"/>
                  </a:lnTo>
                  <a:lnTo>
                    <a:pt x="250" y="560"/>
                  </a:lnTo>
                  <a:lnTo>
                    <a:pt x="267" y="549"/>
                  </a:lnTo>
                  <a:lnTo>
                    <a:pt x="280" y="537"/>
                  </a:lnTo>
                  <a:lnTo>
                    <a:pt x="290" y="521"/>
                  </a:lnTo>
                  <a:lnTo>
                    <a:pt x="297" y="506"/>
                  </a:lnTo>
                  <a:lnTo>
                    <a:pt x="301" y="489"/>
                  </a:lnTo>
                  <a:lnTo>
                    <a:pt x="301" y="468"/>
                  </a:lnTo>
                  <a:lnTo>
                    <a:pt x="296" y="450"/>
                  </a:lnTo>
                  <a:lnTo>
                    <a:pt x="288" y="435"/>
                  </a:lnTo>
                  <a:lnTo>
                    <a:pt x="274" y="419"/>
                  </a:lnTo>
                  <a:lnTo>
                    <a:pt x="259" y="404"/>
                  </a:lnTo>
                  <a:lnTo>
                    <a:pt x="241" y="391"/>
                  </a:lnTo>
                  <a:lnTo>
                    <a:pt x="220" y="378"/>
                  </a:lnTo>
                  <a:lnTo>
                    <a:pt x="200" y="364"/>
                  </a:lnTo>
                  <a:lnTo>
                    <a:pt x="178" y="351"/>
                  </a:lnTo>
                  <a:lnTo>
                    <a:pt x="156" y="338"/>
                  </a:lnTo>
                  <a:lnTo>
                    <a:pt x="134" y="323"/>
                  </a:lnTo>
                  <a:lnTo>
                    <a:pt x="115" y="308"/>
                  </a:lnTo>
                  <a:lnTo>
                    <a:pt x="97" y="291"/>
                  </a:lnTo>
                  <a:lnTo>
                    <a:pt x="81" y="272"/>
                  </a:lnTo>
                  <a:lnTo>
                    <a:pt x="69" y="251"/>
                  </a:lnTo>
                  <a:lnTo>
                    <a:pt x="62" y="228"/>
                  </a:lnTo>
                  <a:lnTo>
                    <a:pt x="58" y="203"/>
                  </a:lnTo>
                  <a:lnTo>
                    <a:pt x="59" y="174"/>
                  </a:lnTo>
                  <a:lnTo>
                    <a:pt x="64" y="146"/>
                  </a:lnTo>
                  <a:lnTo>
                    <a:pt x="74" y="119"/>
                  </a:lnTo>
                  <a:lnTo>
                    <a:pt x="87" y="95"/>
                  </a:lnTo>
                  <a:lnTo>
                    <a:pt x="105" y="72"/>
                  </a:lnTo>
                  <a:lnTo>
                    <a:pt x="127" y="52"/>
                  </a:lnTo>
                  <a:lnTo>
                    <a:pt x="152" y="34"/>
                  </a:lnTo>
                  <a:lnTo>
                    <a:pt x="183" y="19"/>
                  </a:lnTo>
                  <a:lnTo>
                    <a:pt x="218" y="8"/>
                  </a:lnTo>
                  <a:lnTo>
                    <a:pt x="256" y="2"/>
                  </a:lnTo>
                  <a:lnTo>
                    <a:pt x="30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</a:ln>
          </p:spPr>
          <p:txBody>
            <a:bodyPr/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  <a:defRPr/>
              </a:pPr>
              <a:endParaRPr lang="en-US" sz="2200" b="1">
                <a:solidFill>
                  <a:srgbClr val="FFFFFF"/>
                </a:solidFill>
                <a:latin typeface="Calibri" pitchFamily="34" charset="0"/>
              </a:endParaRPr>
            </a:p>
          </p:txBody>
        </p:sp>
        <p:sp>
          <p:nvSpPr>
            <p:cNvPr id="1035" name="Freeform 9"/>
            <p:cNvSpPr>
              <a:spLocks noEditPoints="1"/>
            </p:cNvSpPr>
            <p:nvPr/>
          </p:nvSpPr>
          <p:spPr bwMode="auto">
            <a:xfrm>
              <a:off x="2192486" y="5844396"/>
              <a:ext cx="485922" cy="705630"/>
            </a:xfrm>
            <a:custGeom>
              <a:gdLst>
                <a:gd name="T0" fmla="*/ 2147483647 w 614"/>
                <a:gd name="T1" fmla="*/ 2147483647 h 885"/>
                <a:gd name="T2" fmla="*/ 2147483647 w 614"/>
                <a:gd name="T3" fmla="*/ 2147483647 h 885"/>
                <a:gd name="T4" fmla="*/ 2147483647 w 614"/>
                <a:gd name="T5" fmla="*/ 2147483647 h 885"/>
                <a:gd name="T6" fmla="*/ 2147483647 w 614"/>
                <a:gd name="T7" fmla="*/ 2147483647 h 885"/>
                <a:gd name="T8" fmla="*/ 2147483647 w 614"/>
                <a:gd name="T9" fmla="*/ 2147483647 h 885"/>
                <a:gd name="T10" fmla="*/ 2147483647 w 614"/>
                <a:gd name="T11" fmla="*/ 2147483647 h 885"/>
                <a:gd name="T12" fmla="*/ 2147483647 w 614"/>
                <a:gd name="T13" fmla="*/ 2147483647 h 885"/>
                <a:gd name="T14" fmla="*/ 2147483647 w 614"/>
                <a:gd name="T15" fmla="*/ 2147483647 h 885"/>
                <a:gd name="T16" fmla="*/ 2147483647 w 614"/>
                <a:gd name="T17" fmla="*/ 2147483647 h 885"/>
                <a:gd name="T18" fmla="*/ 2147483647 w 614"/>
                <a:gd name="T19" fmla="*/ 2147483647 h 885"/>
                <a:gd name="T20" fmla="*/ 2147483647 w 614"/>
                <a:gd name="T21" fmla="*/ 2147483647 h 885"/>
                <a:gd name="T22" fmla="*/ 2147483647 w 614"/>
                <a:gd name="T23" fmla="*/ 2147483647 h 885"/>
                <a:gd name="T24" fmla="*/ 2147483647 w 614"/>
                <a:gd name="T25" fmla="*/ 2147483647 h 885"/>
                <a:gd name="T26" fmla="*/ 2147483647 w 614"/>
                <a:gd name="T27" fmla="*/ 2147483647 h 885"/>
                <a:gd name="T28" fmla="*/ 2147483647 w 614"/>
                <a:gd name="T29" fmla="*/ 2147483647 h 885"/>
                <a:gd name="T30" fmla="*/ 2147483647 w 614"/>
                <a:gd name="T31" fmla="*/ 2147483647 h 885"/>
                <a:gd name="T32" fmla="*/ 2147483647 w 614"/>
                <a:gd name="T33" fmla="*/ 2147483647 h 885"/>
                <a:gd name="T34" fmla="*/ 2147483647 w 614"/>
                <a:gd name="T35" fmla="*/ 2147483647 h 885"/>
                <a:gd name="T36" fmla="*/ 2147483647 w 614"/>
                <a:gd name="T37" fmla="*/ 2147483647 h 885"/>
                <a:gd name="T38" fmla="*/ 2147483647 w 614"/>
                <a:gd name="T39" fmla="*/ 2147483647 h 885"/>
                <a:gd name="T40" fmla="*/ 2147483647 w 614"/>
                <a:gd name="T41" fmla="*/ 2147483647 h 885"/>
                <a:gd name="T42" fmla="*/ 2147483647 w 614"/>
                <a:gd name="T43" fmla="*/ 2147483647 h 885"/>
                <a:gd name="T44" fmla="*/ 2147483647 w 614"/>
                <a:gd name="T45" fmla="*/ 2147483647 h 885"/>
                <a:gd name="T46" fmla="*/ 2147483647 w 614"/>
                <a:gd name="T47" fmla="*/ 2147483647 h 885"/>
                <a:gd name="T48" fmla="*/ 2147483647 w 614"/>
                <a:gd name="T49" fmla="*/ 2147483647 h 885"/>
                <a:gd name="T50" fmla="*/ 2147483647 w 614"/>
                <a:gd name="T51" fmla="*/ 2147483647 h 885"/>
                <a:gd name="T52" fmla="*/ 2147483647 w 614"/>
                <a:gd name="T53" fmla="*/ 2147483647 h 885"/>
                <a:gd name="T54" fmla="*/ 2147483647 w 614"/>
                <a:gd name="T55" fmla="*/ 2147483647 h 885"/>
                <a:gd name="T56" fmla="*/ 2147483647 w 614"/>
                <a:gd name="T57" fmla="*/ 2147483647 h 885"/>
                <a:gd name="T58" fmla="*/ 2147483647 w 614"/>
                <a:gd name="T59" fmla="*/ 2147483647 h 885"/>
                <a:gd name="T60" fmla="*/ 2147483647 w 614"/>
                <a:gd name="T61" fmla="*/ 2147483647 h 885"/>
                <a:gd name="T62" fmla="*/ 2147483647 w 614"/>
                <a:gd name="T63" fmla="*/ 2147483647 h 885"/>
                <a:gd name="T64" fmla="*/ 2147483647 w 614"/>
                <a:gd name="T65" fmla="*/ 2147483647 h 885"/>
                <a:gd name="T66" fmla="*/ 2147483647 w 614"/>
                <a:gd name="T67" fmla="*/ 2147483647 h 885"/>
                <a:gd name="T68" fmla="*/ 2147483647 w 614"/>
                <a:gd name="T69" fmla="*/ 2147483647 h 885"/>
                <a:gd name="T70" fmla="*/ 2147483647 w 614"/>
                <a:gd name="T71" fmla="*/ 2147483647 h 885"/>
                <a:gd name="T72" fmla="*/ 2147483647 w 614"/>
                <a:gd name="T73" fmla="*/ 2147483647 h 885"/>
                <a:gd name="T74" fmla="*/ 2147483647 w 614"/>
                <a:gd name="T75" fmla="*/ 2147483647 h 885"/>
                <a:gd name="T76" fmla="*/ 2147483647 w 614"/>
                <a:gd name="T77" fmla="*/ 2147483647 h 885"/>
                <a:gd name="T78" fmla="*/ 2147483647 w 614"/>
                <a:gd name="T79" fmla="*/ 2147483647 h 885"/>
                <a:gd name="T80" fmla="*/ 2147483647 w 614"/>
                <a:gd name="T81" fmla="*/ 2147483647 h 885"/>
                <a:gd name="T82" fmla="*/ 2147483647 w 614"/>
                <a:gd name="T83" fmla="*/ 2147483647 h 885"/>
                <a:gd name="T84" fmla="*/ 2147483647 w 614"/>
                <a:gd name="T85" fmla="*/ 2147483647 h 885"/>
                <a:gd name="T86" fmla="*/ 2147483647 w 614"/>
                <a:gd name="T87" fmla="*/ 2147483647 h 885"/>
                <a:gd name="T88" fmla="*/ 2147483647 w 614"/>
                <a:gd name="T89" fmla="*/ 2147483647 h 885"/>
                <a:gd name="T90" fmla="*/ 2147483647 w 614"/>
                <a:gd name="T91" fmla="*/ 2147483647 h 885"/>
                <a:gd name="T92" fmla="*/ 2147483647 w 614"/>
                <a:gd name="T93" fmla="*/ 2147483647 h 885"/>
                <a:gd name="T94" fmla="*/ 2147483647 w 614"/>
                <a:gd name="T95" fmla="*/ 2147483647 h 885"/>
                <a:gd name="T96" fmla="*/ 2147483647 w 614"/>
                <a:gd name="T97" fmla="*/ 2147483647 h 885"/>
                <a:gd name="T98" fmla="*/ 2147483647 w 614"/>
                <a:gd name="T99" fmla="*/ 2147483647 h 885"/>
                <a:gd name="T100" fmla="*/ 2147483647 w 614"/>
                <a:gd name="T101" fmla="*/ 2147483647 h 885"/>
                <a:gd name="T102" fmla="*/ 0 w 614"/>
                <a:gd name="T103" fmla="*/ 2147483647 h 885"/>
                <a:gd name="T104" fmla="*/ 2147483647 w 614"/>
                <a:gd name="T105" fmla="*/ 2147483647 h 885"/>
                <a:gd name="T106" fmla="*/ 2147483647 w 614"/>
                <a:gd name="T107" fmla="*/ 2147483647 h 885"/>
                <a:gd name="T108" fmla="*/ 2147483647 w 614"/>
                <a:gd name="T109" fmla="*/ 2147483647 h 885"/>
                <a:gd name="T110" fmla="*/ 2147483647 w 614"/>
                <a:gd name="T111" fmla="*/ 2147483647 h 885"/>
                <a:gd name="T112" fmla="*/ 2147483647 w 614"/>
                <a:gd name="T113" fmla="*/ 2147483647 h 885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614" h="885">
                  <a:moveTo>
                    <a:pt x="371" y="70"/>
                  </a:moveTo>
                  <a:lnTo>
                    <a:pt x="346" y="72"/>
                  </a:lnTo>
                  <a:lnTo>
                    <a:pt x="323" y="81"/>
                  </a:lnTo>
                  <a:lnTo>
                    <a:pt x="302" y="93"/>
                  </a:lnTo>
                  <a:lnTo>
                    <a:pt x="284" y="110"/>
                  </a:lnTo>
                  <a:lnTo>
                    <a:pt x="268" y="128"/>
                  </a:lnTo>
                  <a:lnTo>
                    <a:pt x="256" y="150"/>
                  </a:lnTo>
                  <a:lnTo>
                    <a:pt x="244" y="172"/>
                  </a:lnTo>
                  <a:lnTo>
                    <a:pt x="234" y="197"/>
                  </a:lnTo>
                  <a:lnTo>
                    <a:pt x="227" y="221"/>
                  </a:lnTo>
                  <a:lnTo>
                    <a:pt x="221" y="244"/>
                  </a:lnTo>
                  <a:lnTo>
                    <a:pt x="216" y="267"/>
                  </a:lnTo>
                  <a:lnTo>
                    <a:pt x="213" y="287"/>
                  </a:lnTo>
                  <a:lnTo>
                    <a:pt x="210" y="304"/>
                  </a:lnTo>
                  <a:lnTo>
                    <a:pt x="203" y="357"/>
                  </a:lnTo>
                  <a:lnTo>
                    <a:pt x="201" y="375"/>
                  </a:lnTo>
                  <a:lnTo>
                    <a:pt x="198" y="395"/>
                  </a:lnTo>
                  <a:lnTo>
                    <a:pt x="198" y="415"/>
                  </a:lnTo>
                  <a:lnTo>
                    <a:pt x="198" y="436"/>
                  </a:lnTo>
                  <a:lnTo>
                    <a:pt x="201" y="456"/>
                  </a:lnTo>
                  <a:lnTo>
                    <a:pt x="204" y="478"/>
                  </a:lnTo>
                  <a:lnTo>
                    <a:pt x="209" y="497"/>
                  </a:lnTo>
                  <a:lnTo>
                    <a:pt x="218" y="515"/>
                  </a:lnTo>
                  <a:lnTo>
                    <a:pt x="228" y="531"/>
                  </a:lnTo>
                  <a:lnTo>
                    <a:pt x="242" y="544"/>
                  </a:lnTo>
                  <a:lnTo>
                    <a:pt x="260" y="554"/>
                  </a:lnTo>
                  <a:lnTo>
                    <a:pt x="280" y="561"/>
                  </a:lnTo>
                  <a:lnTo>
                    <a:pt x="305" y="564"/>
                  </a:lnTo>
                  <a:lnTo>
                    <a:pt x="330" y="560"/>
                  </a:lnTo>
                  <a:lnTo>
                    <a:pt x="352" y="553"/>
                  </a:lnTo>
                  <a:lnTo>
                    <a:pt x="371" y="541"/>
                  </a:lnTo>
                  <a:lnTo>
                    <a:pt x="388" y="524"/>
                  </a:lnTo>
                  <a:lnTo>
                    <a:pt x="404" y="505"/>
                  </a:lnTo>
                  <a:lnTo>
                    <a:pt x="417" y="483"/>
                  </a:lnTo>
                  <a:lnTo>
                    <a:pt x="428" y="459"/>
                  </a:lnTo>
                  <a:lnTo>
                    <a:pt x="437" y="433"/>
                  </a:lnTo>
                  <a:lnTo>
                    <a:pt x="445" y="407"/>
                  </a:lnTo>
                  <a:lnTo>
                    <a:pt x="452" y="381"/>
                  </a:lnTo>
                  <a:lnTo>
                    <a:pt x="457" y="355"/>
                  </a:lnTo>
                  <a:lnTo>
                    <a:pt x="462" y="329"/>
                  </a:lnTo>
                  <a:lnTo>
                    <a:pt x="465" y="307"/>
                  </a:lnTo>
                  <a:lnTo>
                    <a:pt x="468" y="285"/>
                  </a:lnTo>
                  <a:lnTo>
                    <a:pt x="470" y="261"/>
                  </a:lnTo>
                  <a:lnTo>
                    <a:pt x="471" y="236"/>
                  </a:lnTo>
                  <a:lnTo>
                    <a:pt x="472" y="212"/>
                  </a:lnTo>
                  <a:lnTo>
                    <a:pt x="471" y="188"/>
                  </a:lnTo>
                  <a:lnTo>
                    <a:pt x="468" y="164"/>
                  </a:lnTo>
                  <a:lnTo>
                    <a:pt x="463" y="142"/>
                  </a:lnTo>
                  <a:lnTo>
                    <a:pt x="455" y="123"/>
                  </a:lnTo>
                  <a:lnTo>
                    <a:pt x="446" y="105"/>
                  </a:lnTo>
                  <a:lnTo>
                    <a:pt x="433" y="90"/>
                  </a:lnTo>
                  <a:lnTo>
                    <a:pt x="416" y="79"/>
                  </a:lnTo>
                  <a:lnTo>
                    <a:pt x="395" y="72"/>
                  </a:lnTo>
                  <a:lnTo>
                    <a:pt x="371" y="70"/>
                  </a:lnTo>
                  <a:close/>
                  <a:moveTo>
                    <a:pt x="253" y="0"/>
                  </a:moveTo>
                  <a:lnTo>
                    <a:pt x="238" y="105"/>
                  </a:lnTo>
                  <a:lnTo>
                    <a:pt x="241" y="105"/>
                  </a:lnTo>
                  <a:lnTo>
                    <a:pt x="255" y="89"/>
                  </a:lnTo>
                  <a:lnTo>
                    <a:pt x="272" y="72"/>
                  </a:lnTo>
                  <a:lnTo>
                    <a:pt x="292" y="54"/>
                  </a:lnTo>
                  <a:lnTo>
                    <a:pt x="314" y="37"/>
                  </a:lnTo>
                  <a:lnTo>
                    <a:pt x="338" y="23"/>
                  </a:lnTo>
                  <a:lnTo>
                    <a:pt x="365" y="11"/>
                  </a:lnTo>
                  <a:lnTo>
                    <a:pt x="394" y="2"/>
                  </a:lnTo>
                  <a:lnTo>
                    <a:pt x="423" y="0"/>
                  </a:lnTo>
                  <a:lnTo>
                    <a:pt x="459" y="2"/>
                  </a:lnTo>
                  <a:lnTo>
                    <a:pt x="490" y="9"/>
                  </a:lnTo>
                  <a:lnTo>
                    <a:pt x="518" y="22"/>
                  </a:lnTo>
                  <a:lnTo>
                    <a:pt x="542" y="37"/>
                  </a:lnTo>
                  <a:lnTo>
                    <a:pt x="563" y="57"/>
                  </a:lnTo>
                  <a:lnTo>
                    <a:pt x="579" y="79"/>
                  </a:lnTo>
                  <a:lnTo>
                    <a:pt x="592" y="105"/>
                  </a:lnTo>
                  <a:lnTo>
                    <a:pt x="602" y="134"/>
                  </a:lnTo>
                  <a:lnTo>
                    <a:pt x="609" y="165"/>
                  </a:lnTo>
                  <a:lnTo>
                    <a:pt x="612" y="198"/>
                  </a:lnTo>
                  <a:lnTo>
                    <a:pt x="614" y="233"/>
                  </a:lnTo>
                  <a:lnTo>
                    <a:pt x="611" y="269"/>
                  </a:lnTo>
                  <a:lnTo>
                    <a:pt x="608" y="307"/>
                  </a:lnTo>
                  <a:lnTo>
                    <a:pt x="603" y="340"/>
                  </a:lnTo>
                  <a:lnTo>
                    <a:pt x="596" y="374"/>
                  </a:lnTo>
                  <a:lnTo>
                    <a:pt x="587" y="408"/>
                  </a:lnTo>
                  <a:lnTo>
                    <a:pt x="576" y="441"/>
                  </a:lnTo>
                  <a:lnTo>
                    <a:pt x="564" y="472"/>
                  </a:lnTo>
                  <a:lnTo>
                    <a:pt x="548" y="502"/>
                  </a:lnTo>
                  <a:lnTo>
                    <a:pt x="532" y="529"/>
                  </a:lnTo>
                  <a:lnTo>
                    <a:pt x="512" y="554"/>
                  </a:lnTo>
                  <a:lnTo>
                    <a:pt x="489" y="577"/>
                  </a:lnTo>
                  <a:lnTo>
                    <a:pt x="464" y="596"/>
                  </a:lnTo>
                  <a:lnTo>
                    <a:pt x="436" y="612"/>
                  </a:lnTo>
                  <a:lnTo>
                    <a:pt x="405" y="624"/>
                  </a:lnTo>
                  <a:lnTo>
                    <a:pt x="370" y="631"/>
                  </a:lnTo>
                  <a:lnTo>
                    <a:pt x="331" y="634"/>
                  </a:lnTo>
                  <a:lnTo>
                    <a:pt x="300" y="631"/>
                  </a:lnTo>
                  <a:lnTo>
                    <a:pt x="273" y="627"/>
                  </a:lnTo>
                  <a:lnTo>
                    <a:pt x="251" y="618"/>
                  </a:lnTo>
                  <a:lnTo>
                    <a:pt x="232" y="607"/>
                  </a:lnTo>
                  <a:lnTo>
                    <a:pt x="218" y="595"/>
                  </a:lnTo>
                  <a:lnTo>
                    <a:pt x="205" y="582"/>
                  </a:lnTo>
                  <a:lnTo>
                    <a:pt x="195" y="567"/>
                  </a:lnTo>
                  <a:lnTo>
                    <a:pt x="187" y="553"/>
                  </a:lnTo>
                  <a:lnTo>
                    <a:pt x="180" y="538"/>
                  </a:lnTo>
                  <a:lnTo>
                    <a:pt x="178" y="538"/>
                  </a:lnTo>
                  <a:lnTo>
                    <a:pt x="131" y="885"/>
                  </a:lnTo>
                  <a:lnTo>
                    <a:pt x="0" y="885"/>
                  </a:lnTo>
                  <a:lnTo>
                    <a:pt x="96" y="183"/>
                  </a:lnTo>
                  <a:lnTo>
                    <a:pt x="99" y="152"/>
                  </a:lnTo>
                  <a:lnTo>
                    <a:pt x="99" y="127"/>
                  </a:lnTo>
                  <a:lnTo>
                    <a:pt x="96" y="107"/>
                  </a:lnTo>
                  <a:lnTo>
                    <a:pt x="88" y="92"/>
                  </a:lnTo>
                  <a:lnTo>
                    <a:pt x="76" y="81"/>
                  </a:lnTo>
                  <a:lnTo>
                    <a:pt x="59" y="73"/>
                  </a:lnTo>
                  <a:lnTo>
                    <a:pt x="38" y="70"/>
                  </a:lnTo>
                  <a:lnTo>
                    <a:pt x="10" y="67"/>
                  </a:lnTo>
                  <a:lnTo>
                    <a:pt x="13" y="41"/>
                  </a:lnTo>
                  <a:lnTo>
                    <a:pt x="253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</a:ln>
          </p:spPr>
          <p:txBody>
            <a:bodyPr/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  <a:defRPr/>
              </a:pPr>
              <a:endParaRPr lang="en-US" sz="2200" b="1">
                <a:solidFill>
                  <a:srgbClr val="FFFFFF"/>
                </a:solidFill>
                <a:latin typeface="Calibri" pitchFamily="34" charset="0"/>
              </a:endParaRPr>
            </a:p>
          </p:txBody>
        </p:sp>
        <p:sp>
          <p:nvSpPr>
            <p:cNvPr id="1036" name="Freeform 10"/>
            <p:cNvSpPr/>
            <p:nvPr/>
          </p:nvSpPr>
          <p:spPr bwMode="auto">
            <a:xfrm>
              <a:off x="2744296" y="5844396"/>
              <a:ext cx="189424" cy="492300"/>
            </a:xfrm>
            <a:custGeom>
              <a:gdLst>
                <a:gd name="T0" fmla="*/ 2147483647 w 241"/>
                <a:gd name="T1" fmla="*/ 0 h 619"/>
                <a:gd name="T2" fmla="*/ 2147483647 w 241"/>
                <a:gd name="T3" fmla="*/ 2147483647 h 619"/>
                <a:gd name="T4" fmla="*/ 2147483647 w 241"/>
                <a:gd name="T5" fmla="*/ 2147483647 h 619"/>
                <a:gd name="T6" fmla="*/ 2147483647 w 241"/>
                <a:gd name="T7" fmla="*/ 2147483647 h 619"/>
                <a:gd name="T8" fmla="*/ 2147483647 w 241"/>
                <a:gd name="T9" fmla="*/ 2147483647 h 619"/>
                <a:gd name="T10" fmla="*/ 2147483647 w 241"/>
                <a:gd name="T11" fmla="*/ 2147483647 h 619"/>
                <a:gd name="T12" fmla="*/ 2147483647 w 241"/>
                <a:gd name="T13" fmla="*/ 2147483647 h 619"/>
                <a:gd name="T14" fmla="*/ 2147483647 w 241"/>
                <a:gd name="T15" fmla="*/ 2147483647 h 619"/>
                <a:gd name="T16" fmla="*/ 2147483647 w 241"/>
                <a:gd name="T17" fmla="*/ 2147483647 h 619"/>
                <a:gd name="T18" fmla="*/ 2147483647 w 241"/>
                <a:gd name="T19" fmla="*/ 2147483647 h 619"/>
                <a:gd name="T20" fmla="*/ 2147483647 w 241"/>
                <a:gd name="T21" fmla="*/ 2147483647 h 619"/>
                <a:gd name="T22" fmla="*/ 0 w 241"/>
                <a:gd name="T23" fmla="*/ 2147483647 h 619"/>
                <a:gd name="T24" fmla="*/ 2147483647 w 241"/>
                <a:gd name="T25" fmla="*/ 2147483647 h 619"/>
                <a:gd name="T26" fmla="*/ 2147483647 w 241"/>
                <a:gd name="T27" fmla="*/ 0 h 619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</a:gdLst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0" t="0" r="r" b="b"/>
              <a:pathLst>
                <a:path w="241" h="619">
                  <a:moveTo>
                    <a:pt x="241" y="0"/>
                  </a:moveTo>
                  <a:lnTo>
                    <a:pt x="155" y="619"/>
                  </a:lnTo>
                  <a:lnTo>
                    <a:pt x="26" y="619"/>
                  </a:lnTo>
                  <a:lnTo>
                    <a:pt x="85" y="183"/>
                  </a:lnTo>
                  <a:lnTo>
                    <a:pt x="89" y="152"/>
                  </a:lnTo>
                  <a:lnTo>
                    <a:pt x="89" y="127"/>
                  </a:lnTo>
                  <a:lnTo>
                    <a:pt x="85" y="107"/>
                  </a:lnTo>
                  <a:lnTo>
                    <a:pt x="76" y="92"/>
                  </a:lnTo>
                  <a:lnTo>
                    <a:pt x="66" y="81"/>
                  </a:lnTo>
                  <a:lnTo>
                    <a:pt x="49" y="73"/>
                  </a:lnTo>
                  <a:lnTo>
                    <a:pt x="27" y="70"/>
                  </a:lnTo>
                  <a:lnTo>
                    <a:pt x="0" y="67"/>
                  </a:lnTo>
                  <a:lnTo>
                    <a:pt x="4" y="41"/>
                  </a:lnTo>
                  <a:lnTo>
                    <a:pt x="241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</a:ln>
          </p:spPr>
          <p:txBody>
            <a:bodyPr/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  <a:defRPr/>
              </a:pPr>
              <a:endParaRPr lang="en-US" sz="2200" b="1">
                <a:solidFill>
                  <a:srgbClr val="FFFFFF"/>
                </a:solidFill>
                <a:latin typeface="Calibri" pitchFamily="34" charset="0"/>
              </a:endParaRPr>
            </a:p>
          </p:txBody>
        </p:sp>
        <p:sp>
          <p:nvSpPr>
            <p:cNvPr id="1037" name="Freeform 11"/>
            <p:cNvSpPr/>
            <p:nvPr/>
          </p:nvSpPr>
          <p:spPr bwMode="auto">
            <a:xfrm>
              <a:off x="3016079" y="5844396"/>
              <a:ext cx="378853" cy="492300"/>
            </a:xfrm>
            <a:custGeom>
              <a:gdLst>
                <a:gd name="T0" fmla="*/ 2147483647 w 477"/>
                <a:gd name="T1" fmla="*/ 0 h 619"/>
                <a:gd name="T2" fmla="*/ 2147483647 w 477"/>
                <a:gd name="T3" fmla="*/ 2147483647 h 619"/>
                <a:gd name="T4" fmla="*/ 2147483647 w 477"/>
                <a:gd name="T5" fmla="*/ 2147483647 h 619"/>
                <a:gd name="T6" fmla="*/ 2147483647 w 477"/>
                <a:gd name="T7" fmla="*/ 2147483647 h 619"/>
                <a:gd name="T8" fmla="*/ 2147483647 w 477"/>
                <a:gd name="T9" fmla="*/ 2147483647 h 619"/>
                <a:gd name="T10" fmla="*/ 2147483647 w 477"/>
                <a:gd name="T11" fmla="*/ 2147483647 h 619"/>
                <a:gd name="T12" fmla="*/ 2147483647 w 477"/>
                <a:gd name="T13" fmla="*/ 2147483647 h 619"/>
                <a:gd name="T14" fmla="*/ 2147483647 w 477"/>
                <a:gd name="T15" fmla="*/ 2147483647 h 619"/>
                <a:gd name="T16" fmla="*/ 2147483647 w 477"/>
                <a:gd name="T17" fmla="*/ 2147483647 h 619"/>
                <a:gd name="T18" fmla="*/ 2147483647 w 477"/>
                <a:gd name="T19" fmla="*/ 2147483647 h 619"/>
                <a:gd name="T20" fmla="*/ 2147483647 w 477"/>
                <a:gd name="T21" fmla="*/ 2147483647 h 619"/>
                <a:gd name="T22" fmla="*/ 2147483647 w 477"/>
                <a:gd name="T23" fmla="*/ 2147483647 h 619"/>
                <a:gd name="T24" fmla="*/ 2147483647 w 477"/>
                <a:gd name="T25" fmla="*/ 0 h 619"/>
                <a:gd name="T26" fmla="*/ 2147483647 w 477"/>
                <a:gd name="T27" fmla="*/ 2147483647 h 619"/>
                <a:gd name="T28" fmla="*/ 2147483647 w 477"/>
                <a:gd name="T29" fmla="*/ 2147483647 h 619"/>
                <a:gd name="T30" fmla="*/ 2147483647 w 477"/>
                <a:gd name="T31" fmla="*/ 2147483647 h 619"/>
                <a:gd name="T32" fmla="*/ 2147483647 w 477"/>
                <a:gd name="T33" fmla="*/ 2147483647 h 619"/>
                <a:gd name="T34" fmla="*/ 2147483647 w 477"/>
                <a:gd name="T35" fmla="*/ 2147483647 h 619"/>
                <a:gd name="T36" fmla="*/ 2147483647 w 477"/>
                <a:gd name="T37" fmla="*/ 2147483647 h 619"/>
                <a:gd name="T38" fmla="*/ 2147483647 w 477"/>
                <a:gd name="T39" fmla="*/ 2147483647 h 619"/>
                <a:gd name="T40" fmla="*/ 2147483647 w 477"/>
                <a:gd name="T41" fmla="*/ 2147483647 h 619"/>
                <a:gd name="T42" fmla="*/ 2147483647 w 477"/>
                <a:gd name="T43" fmla="*/ 2147483647 h 619"/>
                <a:gd name="T44" fmla="*/ 2147483647 w 477"/>
                <a:gd name="T45" fmla="*/ 2147483647 h 619"/>
                <a:gd name="T46" fmla="*/ 2147483647 w 477"/>
                <a:gd name="T47" fmla="*/ 2147483647 h 619"/>
                <a:gd name="T48" fmla="*/ 2147483647 w 477"/>
                <a:gd name="T49" fmla="*/ 2147483647 h 619"/>
                <a:gd name="T50" fmla="*/ 2147483647 w 477"/>
                <a:gd name="T51" fmla="*/ 2147483647 h 619"/>
                <a:gd name="T52" fmla="*/ 2147483647 w 477"/>
                <a:gd name="T53" fmla="*/ 2147483647 h 619"/>
                <a:gd name="T54" fmla="*/ 2147483647 w 477"/>
                <a:gd name="T55" fmla="*/ 2147483647 h 619"/>
                <a:gd name="T56" fmla="*/ 2147483647 w 477"/>
                <a:gd name="T57" fmla="*/ 2147483647 h 619"/>
                <a:gd name="T58" fmla="*/ 2147483647 w 477"/>
                <a:gd name="T59" fmla="*/ 2147483647 h 619"/>
                <a:gd name="T60" fmla="*/ 2147483647 w 477"/>
                <a:gd name="T61" fmla="*/ 2147483647 h 619"/>
                <a:gd name="T62" fmla="*/ 2147483647 w 477"/>
                <a:gd name="T63" fmla="*/ 2147483647 h 619"/>
                <a:gd name="T64" fmla="*/ 2147483647 w 477"/>
                <a:gd name="T65" fmla="*/ 2147483647 h 619"/>
                <a:gd name="T66" fmla="*/ 2147483647 w 477"/>
                <a:gd name="T67" fmla="*/ 2147483647 h 619"/>
                <a:gd name="T68" fmla="*/ 2147483647 w 477"/>
                <a:gd name="T69" fmla="*/ 2147483647 h 619"/>
                <a:gd name="T70" fmla="*/ 2147483647 w 477"/>
                <a:gd name="T71" fmla="*/ 2147483647 h 619"/>
                <a:gd name="T72" fmla="*/ 2147483647 w 477"/>
                <a:gd name="T73" fmla="*/ 2147483647 h 619"/>
                <a:gd name="T74" fmla="*/ 2147483647 w 477"/>
                <a:gd name="T75" fmla="*/ 2147483647 h 619"/>
                <a:gd name="T76" fmla="*/ 2147483647 w 477"/>
                <a:gd name="T77" fmla="*/ 2147483647 h 619"/>
                <a:gd name="T78" fmla="*/ 2147483647 w 477"/>
                <a:gd name="T79" fmla="*/ 2147483647 h 619"/>
                <a:gd name="T80" fmla="*/ 0 w 477"/>
                <a:gd name="T81" fmla="*/ 2147483647 h 619"/>
                <a:gd name="T82" fmla="*/ 2147483647 w 477"/>
                <a:gd name="T83" fmla="*/ 2147483647 h 619"/>
                <a:gd name="T84" fmla="*/ 2147483647 w 477"/>
                <a:gd name="T85" fmla="*/ 0 h 61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477" h="619">
                  <a:moveTo>
                    <a:pt x="243" y="0"/>
                  </a:moveTo>
                  <a:lnTo>
                    <a:pt x="220" y="171"/>
                  </a:lnTo>
                  <a:lnTo>
                    <a:pt x="222" y="171"/>
                  </a:lnTo>
                  <a:lnTo>
                    <a:pt x="231" y="152"/>
                  </a:lnTo>
                  <a:lnTo>
                    <a:pt x="241" y="130"/>
                  </a:lnTo>
                  <a:lnTo>
                    <a:pt x="254" y="108"/>
                  </a:lnTo>
                  <a:lnTo>
                    <a:pt x="268" y="86"/>
                  </a:lnTo>
                  <a:lnTo>
                    <a:pt x="286" y="63"/>
                  </a:lnTo>
                  <a:lnTo>
                    <a:pt x="305" y="43"/>
                  </a:lnTo>
                  <a:lnTo>
                    <a:pt x="327" y="25"/>
                  </a:lnTo>
                  <a:lnTo>
                    <a:pt x="351" y="12"/>
                  </a:lnTo>
                  <a:lnTo>
                    <a:pt x="378" y="3"/>
                  </a:lnTo>
                  <a:lnTo>
                    <a:pt x="408" y="0"/>
                  </a:lnTo>
                  <a:lnTo>
                    <a:pt x="443" y="1"/>
                  </a:lnTo>
                  <a:lnTo>
                    <a:pt x="477" y="6"/>
                  </a:lnTo>
                  <a:lnTo>
                    <a:pt x="460" y="130"/>
                  </a:lnTo>
                  <a:lnTo>
                    <a:pt x="440" y="123"/>
                  </a:lnTo>
                  <a:lnTo>
                    <a:pt x="418" y="117"/>
                  </a:lnTo>
                  <a:lnTo>
                    <a:pt x="396" y="115"/>
                  </a:lnTo>
                  <a:lnTo>
                    <a:pt x="362" y="117"/>
                  </a:lnTo>
                  <a:lnTo>
                    <a:pt x="332" y="124"/>
                  </a:lnTo>
                  <a:lnTo>
                    <a:pt x="305" y="135"/>
                  </a:lnTo>
                  <a:lnTo>
                    <a:pt x="283" y="150"/>
                  </a:lnTo>
                  <a:lnTo>
                    <a:pt x="262" y="168"/>
                  </a:lnTo>
                  <a:lnTo>
                    <a:pt x="245" y="187"/>
                  </a:lnTo>
                  <a:lnTo>
                    <a:pt x="232" y="210"/>
                  </a:lnTo>
                  <a:lnTo>
                    <a:pt x="220" y="233"/>
                  </a:lnTo>
                  <a:lnTo>
                    <a:pt x="211" y="258"/>
                  </a:lnTo>
                  <a:lnTo>
                    <a:pt x="205" y="284"/>
                  </a:lnTo>
                  <a:lnTo>
                    <a:pt x="200" y="308"/>
                  </a:lnTo>
                  <a:lnTo>
                    <a:pt x="158" y="619"/>
                  </a:lnTo>
                  <a:lnTo>
                    <a:pt x="28" y="619"/>
                  </a:lnTo>
                  <a:lnTo>
                    <a:pt x="87" y="183"/>
                  </a:lnTo>
                  <a:lnTo>
                    <a:pt x="91" y="152"/>
                  </a:lnTo>
                  <a:lnTo>
                    <a:pt x="91" y="127"/>
                  </a:lnTo>
                  <a:lnTo>
                    <a:pt x="87" y="107"/>
                  </a:lnTo>
                  <a:lnTo>
                    <a:pt x="80" y="92"/>
                  </a:lnTo>
                  <a:lnTo>
                    <a:pt x="66" y="81"/>
                  </a:lnTo>
                  <a:lnTo>
                    <a:pt x="49" y="73"/>
                  </a:lnTo>
                  <a:lnTo>
                    <a:pt x="28" y="70"/>
                  </a:lnTo>
                  <a:lnTo>
                    <a:pt x="0" y="67"/>
                  </a:lnTo>
                  <a:lnTo>
                    <a:pt x="4" y="41"/>
                  </a:lnTo>
                  <a:lnTo>
                    <a:pt x="243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</a:ln>
          </p:spPr>
          <p:txBody>
            <a:bodyPr/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  <a:defRPr/>
              </a:pPr>
              <a:endParaRPr lang="en-US" sz="2200" b="1">
                <a:solidFill>
                  <a:srgbClr val="FFFFFF"/>
                </a:solidFill>
                <a:latin typeface="Calibri" pitchFamily="34" charset="0"/>
              </a:endParaRPr>
            </a:p>
          </p:txBody>
        </p:sp>
        <p:sp>
          <p:nvSpPr>
            <p:cNvPr id="1038" name="Freeform 12"/>
            <p:cNvSpPr>
              <a:spLocks noEditPoints="1"/>
            </p:cNvSpPr>
            <p:nvPr/>
          </p:nvSpPr>
          <p:spPr bwMode="auto">
            <a:xfrm>
              <a:off x="3361988" y="5844396"/>
              <a:ext cx="403563" cy="508710"/>
            </a:xfrm>
            <a:custGeom>
              <a:gdLst>
                <a:gd name="T0" fmla="*/ 2147483647 w 509"/>
                <a:gd name="T1" fmla="*/ 2147483647 h 634"/>
                <a:gd name="T2" fmla="*/ 2147483647 w 509"/>
                <a:gd name="T3" fmla="*/ 2147483647 h 634"/>
                <a:gd name="T4" fmla="*/ 2147483647 w 509"/>
                <a:gd name="T5" fmla="*/ 2147483647 h 634"/>
                <a:gd name="T6" fmla="*/ 2147483647 w 509"/>
                <a:gd name="T7" fmla="*/ 2147483647 h 634"/>
                <a:gd name="T8" fmla="*/ 2147483647 w 509"/>
                <a:gd name="T9" fmla="*/ 2147483647 h 634"/>
                <a:gd name="T10" fmla="*/ 2147483647 w 509"/>
                <a:gd name="T11" fmla="*/ 2147483647 h 634"/>
                <a:gd name="T12" fmla="*/ 2147483647 w 509"/>
                <a:gd name="T13" fmla="*/ 2147483647 h 634"/>
                <a:gd name="T14" fmla="*/ 2147483647 w 509"/>
                <a:gd name="T15" fmla="*/ 2147483647 h 634"/>
                <a:gd name="T16" fmla="*/ 2147483647 w 509"/>
                <a:gd name="T17" fmla="*/ 2147483647 h 634"/>
                <a:gd name="T18" fmla="*/ 2147483647 w 509"/>
                <a:gd name="T19" fmla="*/ 2147483647 h 634"/>
                <a:gd name="T20" fmla="*/ 2147483647 w 509"/>
                <a:gd name="T21" fmla="*/ 2147483647 h 634"/>
                <a:gd name="T22" fmla="*/ 2147483647 w 509"/>
                <a:gd name="T23" fmla="*/ 2147483647 h 634"/>
                <a:gd name="T24" fmla="*/ 2147483647 w 509"/>
                <a:gd name="T25" fmla="*/ 2147483647 h 634"/>
                <a:gd name="T26" fmla="*/ 2147483647 w 509"/>
                <a:gd name="T27" fmla="*/ 2147483647 h 634"/>
                <a:gd name="T28" fmla="*/ 2147483647 w 509"/>
                <a:gd name="T29" fmla="*/ 2147483647 h 634"/>
                <a:gd name="T30" fmla="*/ 2147483647 w 509"/>
                <a:gd name="T31" fmla="*/ 2147483647 h 634"/>
                <a:gd name="T32" fmla="*/ 2147483647 w 509"/>
                <a:gd name="T33" fmla="*/ 2147483647 h 634"/>
                <a:gd name="T34" fmla="*/ 2147483647 w 509"/>
                <a:gd name="T35" fmla="*/ 2147483647 h 634"/>
                <a:gd name="T36" fmla="*/ 2147483647 w 509"/>
                <a:gd name="T37" fmla="*/ 2147483647 h 634"/>
                <a:gd name="T38" fmla="*/ 2147483647 w 509"/>
                <a:gd name="T39" fmla="*/ 2147483647 h 634"/>
                <a:gd name="T40" fmla="*/ 2147483647 w 509"/>
                <a:gd name="T41" fmla="*/ 2147483647 h 634"/>
                <a:gd name="T42" fmla="*/ 2147483647 w 509"/>
                <a:gd name="T43" fmla="*/ 2147483647 h 634"/>
                <a:gd name="T44" fmla="*/ 2147483647 w 509"/>
                <a:gd name="T45" fmla="*/ 2147483647 h 634"/>
                <a:gd name="T46" fmla="*/ 2147483647 w 509"/>
                <a:gd name="T47" fmla="*/ 2147483647 h 634"/>
                <a:gd name="T48" fmla="*/ 2147483647 w 509"/>
                <a:gd name="T49" fmla="*/ 2147483647 h 634"/>
                <a:gd name="T50" fmla="*/ 2147483647 w 509"/>
                <a:gd name="T51" fmla="*/ 2147483647 h 634"/>
                <a:gd name="T52" fmla="*/ 2147483647 w 509"/>
                <a:gd name="T53" fmla="*/ 2147483647 h 634"/>
                <a:gd name="T54" fmla="*/ 2147483647 w 509"/>
                <a:gd name="T55" fmla="*/ 2147483647 h 634"/>
                <a:gd name="T56" fmla="*/ 2147483647 w 509"/>
                <a:gd name="T57" fmla="*/ 2147483647 h 634"/>
                <a:gd name="T58" fmla="*/ 2147483647 w 509"/>
                <a:gd name="T59" fmla="*/ 2147483647 h 634"/>
                <a:gd name="T60" fmla="*/ 2147483647 w 509"/>
                <a:gd name="T61" fmla="*/ 2147483647 h 634"/>
                <a:gd name="T62" fmla="*/ 2147483647 w 509"/>
                <a:gd name="T63" fmla="*/ 2147483647 h 634"/>
                <a:gd name="T64" fmla="*/ 2147483647 w 509"/>
                <a:gd name="T65" fmla="*/ 2147483647 h 634"/>
                <a:gd name="T66" fmla="*/ 2147483647 w 509"/>
                <a:gd name="T67" fmla="*/ 2147483647 h 634"/>
                <a:gd name="T68" fmla="*/ 2147483647 w 509"/>
                <a:gd name="T69" fmla="*/ 2147483647 h 634"/>
                <a:gd name="T70" fmla="*/ 2147483647 w 509"/>
                <a:gd name="T71" fmla="*/ 2147483647 h 634"/>
                <a:gd name="T72" fmla="*/ 2147483647 w 509"/>
                <a:gd name="T73" fmla="*/ 2147483647 h 634"/>
                <a:gd name="T74" fmla="*/ 2147483647 w 509"/>
                <a:gd name="T75" fmla="*/ 2147483647 h 634"/>
                <a:gd name="T76" fmla="*/ 2147483647 w 509"/>
                <a:gd name="T77" fmla="*/ 2147483647 h 634"/>
                <a:gd name="T78" fmla="*/ 2147483647 w 509"/>
                <a:gd name="T79" fmla="*/ 2147483647 h 634"/>
                <a:gd name="T80" fmla="*/ 2147483647 w 509"/>
                <a:gd name="T81" fmla="*/ 2147483647 h 634"/>
                <a:gd name="T82" fmla="*/ 2147483647 w 509"/>
                <a:gd name="T83" fmla="*/ 2147483647 h 634"/>
                <a:gd name="T84" fmla="*/ 2147483647 w 509"/>
                <a:gd name="T85" fmla="*/ 2147483647 h 634"/>
                <a:gd name="T86" fmla="*/ 2147483647 w 509"/>
                <a:gd name="T87" fmla="*/ 2147483647 h 634"/>
                <a:gd name="T88" fmla="*/ 2147483647 w 509"/>
                <a:gd name="T89" fmla="*/ 2147483647 h 634"/>
                <a:gd name="T90" fmla="*/ 2147483647 w 509"/>
                <a:gd name="T91" fmla="*/ 2147483647 h 634"/>
                <a:gd name="T92" fmla="*/ 2147483647 w 509"/>
                <a:gd name="T93" fmla="*/ 2147483647 h 634"/>
                <a:gd name="T94" fmla="*/ 2147483647 w 509"/>
                <a:gd name="T95" fmla="*/ 2147483647 h 634"/>
                <a:gd name="T96" fmla="*/ 2147483647 w 509"/>
                <a:gd name="T97" fmla="*/ 2147483647 h 634"/>
                <a:gd name="T98" fmla="*/ 2147483647 w 509"/>
                <a:gd name="T99" fmla="*/ 2147483647 h 634"/>
                <a:gd name="T100" fmla="*/ 2147483647 w 509"/>
                <a:gd name="T101" fmla="*/ 2147483647 h 634"/>
                <a:gd name="T102" fmla="*/ 2147483647 w 509"/>
                <a:gd name="T103" fmla="*/ 2147483647 h 634"/>
                <a:gd name="T104" fmla="*/ 2147483647 w 509"/>
                <a:gd name="T105" fmla="*/ 2147483647 h 634"/>
                <a:gd name="T106" fmla="*/ 2147483647 w 509"/>
                <a:gd name="T107" fmla="*/ 2147483647 h 634"/>
                <a:gd name="T108" fmla="*/ 2147483647 w 509"/>
                <a:gd name="T109" fmla="*/ 2147483647 h 634"/>
                <a:gd name="T110" fmla="*/ 2147483647 w 509"/>
                <a:gd name="T111" fmla="*/ 2147483647 h 634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</a:gdLst>
              <a:cxnLst>
                <a:cxn ang="T112">
                  <a:pos x="T0" y="T1"/>
                </a:cxn>
                <a:cxn ang="T113">
                  <a:pos x="T2" y="T3"/>
                </a:cxn>
                <a:cxn ang="T114">
                  <a:pos x="T4" y="T5"/>
                </a:cxn>
                <a:cxn ang="T115">
                  <a:pos x="T6" y="T7"/>
                </a:cxn>
                <a:cxn ang="T116">
                  <a:pos x="T8" y="T9"/>
                </a:cxn>
                <a:cxn ang="T117">
                  <a:pos x="T10" y="T11"/>
                </a:cxn>
                <a:cxn ang="T118">
                  <a:pos x="T12" y="T13"/>
                </a:cxn>
                <a:cxn ang="T119">
                  <a:pos x="T14" y="T15"/>
                </a:cxn>
                <a:cxn ang="T120">
                  <a:pos x="T16" y="T17"/>
                </a:cxn>
                <a:cxn ang="T121">
                  <a:pos x="T18" y="T19"/>
                </a:cxn>
                <a:cxn ang="T122">
                  <a:pos x="T20" y="T21"/>
                </a:cxn>
                <a:cxn ang="T123">
                  <a:pos x="T22" y="T23"/>
                </a:cxn>
                <a:cxn ang="T124">
                  <a:pos x="T24" y="T25"/>
                </a:cxn>
                <a:cxn ang="T125">
                  <a:pos x="T26" y="T27"/>
                </a:cxn>
                <a:cxn ang="T126">
                  <a:pos x="T28" y="T29"/>
                </a:cxn>
                <a:cxn ang="T127">
                  <a:pos x="T30" y="T31"/>
                </a:cxn>
                <a:cxn ang="T128">
                  <a:pos x="T32" y="T33"/>
                </a:cxn>
                <a:cxn ang="T129">
                  <a:pos x="T34" y="T35"/>
                </a:cxn>
                <a:cxn ang="T130">
                  <a:pos x="T36" y="T37"/>
                </a:cxn>
                <a:cxn ang="T131">
                  <a:pos x="T38" y="T39"/>
                </a:cxn>
                <a:cxn ang="T132">
                  <a:pos x="T40" y="T41"/>
                </a:cxn>
                <a:cxn ang="T133">
                  <a:pos x="T42" y="T43"/>
                </a:cxn>
                <a:cxn ang="T134">
                  <a:pos x="T44" y="T45"/>
                </a:cxn>
                <a:cxn ang="T135">
                  <a:pos x="T46" y="T47"/>
                </a:cxn>
                <a:cxn ang="T136">
                  <a:pos x="T48" y="T49"/>
                </a:cxn>
                <a:cxn ang="T137">
                  <a:pos x="T50" y="T51"/>
                </a:cxn>
                <a:cxn ang="T138">
                  <a:pos x="T52" y="T53"/>
                </a:cxn>
                <a:cxn ang="T139">
                  <a:pos x="T54" y="T55"/>
                </a:cxn>
                <a:cxn ang="T140">
                  <a:pos x="T56" y="T57"/>
                </a:cxn>
                <a:cxn ang="T141">
                  <a:pos x="T58" y="T59"/>
                </a:cxn>
                <a:cxn ang="T142">
                  <a:pos x="T60" y="T61"/>
                </a:cxn>
                <a:cxn ang="T143">
                  <a:pos x="T62" y="T63"/>
                </a:cxn>
                <a:cxn ang="T144">
                  <a:pos x="T64" y="T65"/>
                </a:cxn>
                <a:cxn ang="T145">
                  <a:pos x="T66" y="T67"/>
                </a:cxn>
                <a:cxn ang="T146">
                  <a:pos x="T68" y="T69"/>
                </a:cxn>
                <a:cxn ang="T147">
                  <a:pos x="T70" y="T71"/>
                </a:cxn>
                <a:cxn ang="T148">
                  <a:pos x="T72" y="T73"/>
                </a:cxn>
                <a:cxn ang="T149">
                  <a:pos x="T74" y="T75"/>
                </a:cxn>
                <a:cxn ang="T150">
                  <a:pos x="T76" y="T77"/>
                </a:cxn>
                <a:cxn ang="T151">
                  <a:pos x="T78" y="T79"/>
                </a:cxn>
                <a:cxn ang="T152">
                  <a:pos x="T80" y="T81"/>
                </a:cxn>
                <a:cxn ang="T153">
                  <a:pos x="T82" y="T83"/>
                </a:cxn>
                <a:cxn ang="T154">
                  <a:pos x="T84" y="T85"/>
                </a:cxn>
                <a:cxn ang="T155">
                  <a:pos x="T86" y="T87"/>
                </a:cxn>
                <a:cxn ang="T156">
                  <a:pos x="T88" y="T89"/>
                </a:cxn>
                <a:cxn ang="T157">
                  <a:pos x="T90" y="T91"/>
                </a:cxn>
                <a:cxn ang="T158">
                  <a:pos x="T92" y="T93"/>
                </a:cxn>
                <a:cxn ang="T159">
                  <a:pos x="T94" y="T95"/>
                </a:cxn>
                <a:cxn ang="T160">
                  <a:pos x="T96" y="T97"/>
                </a:cxn>
                <a:cxn ang="T161">
                  <a:pos x="T98" y="T99"/>
                </a:cxn>
                <a:cxn ang="T162">
                  <a:pos x="T100" y="T101"/>
                </a:cxn>
                <a:cxn ang="T163">
                  <a:pos x="T102" y="T103"/>
                </a:cxn>
                <a:cxn ang="T164">
                  <a:pos x="T104" y="T105"/>
                </a:cxn>
                <a:cxn ang="T165">
                  <a:pos x="T106" y="T107"/>
                </a:cxn>
                <a:cxn ang="T166">
                  <a:pos x="T108" y="T109"/>
                </a:cxn>
                <a:cxn ang="T167">
                  <a:pos x="T110" y="T111"/>
                </a:cxn>
              </a:cxnLst>
              <a:rect l="0" t="0" r="r" b="b"/>
              <a:pathLst>
                <a:path w="509" h="634">
                  <a:moveTo>
                    <a:pt x="364" y="331"/>
                  </a:moveTo>
                  <a:lnTo>
                    <a:pt x="351" y="331"/>
                  </a:lnTo>
                  <a:lnTo>
                    <a:pt x="335" y="332"/>
                  </a:lnTo>
                  <a:lnTo>
                    <a:pt x="317" y="333"/>
                  </a:lnTo>
                  <a:lnTo>
                    <a:pt x="298" y="337"/>
                  </a:lnTo>
                  <a:lnTo>
                    <a:pt x="276" y="340"/>
                  </a:lnTo>
                  <a:lnTo>
                    <a:pt x="255" y="346"/>
                  </a:lnTo>
                  <a:lnTo>
                    <a:pt x="234" y="355"/>
                  </a:lnTo>
                  <a:lnTo>
                    <a:pt x="213" y="364"/>
                  </a:lnTo>
                  <a:lnTo>
                    <a:pt x="194" y="378"/>
                  </a:lnTo>
                  <a:lnTo>
                    <a:pt x="177" y="393"/>
                  </a:lnTo>
                  <a:lnTo>
                    <a:pt x="164" y="413"/>
                  </a:lnTo>
                  <a:lnTo>
                    <a:pt x="153" y="436"/>
                  </a:lnTo>
                  <a:lnTo>
                    <a:pt x="147" y="462"/>
                  </a:lnTo>
                  <a:lnTo>
                    <a:pt x="146" y="486"/>
                  </a:lnTo>
                  <a:lnTo>
                    <a:pt x="148" y="508"/>
                  </a:lnTo>
                  <a:lnTo>
                    <a:pt x="154" y="528"/>
                  </a:lnTo>
                  <a:lnTo>
                    <a:pt x="163" y="542"/>
                  </a:lnTo>
                  <a:lnTo>
                    <a:pt x="176" y="554"/>
                  </a:lnTo>
                  <a:lnTo>
                    <a:pt x="192" y="561"/>
                  </a:lnTo>
                  <a:lnTo>
                    <a:pt x="211" y="564"/>
                  </a:lnTo>
                  <a:lnTo>
                    <a:pt x="239" y="560"/>
                  </a:lnTo>
                  <a:lnTo>
                    <a:pt x="264" y="552"/>
                  </a:lnTo>
                  <a:lnTo>
                    <a:pt x="286" y="537"/>
                  </a:lnTo>
                  <a:lnTo>
                    <a:pt x="306" y="518"/>
                  </a:lnTo>
                  <a:lnTo>
                    <a:pt x="323" y="495"/>
                  </a:lnTo>
                  <a:lnTo>
                    <a:pt x="337" y="467"/>
                  </a:lnTo>
                  <a:lnTo>
                    <a:pt x="348" y="438"/>
                  </a:lnTo>
                  <a:lnTo>
                    <a:pt x="354" y="406"/>
                  </a:lnTo>
                  <a:lnTo>
                    <a:pt x="364" y="331"/>
                  </a:lnTo>
                  <a:close/>
                  <a:moveTo>
                    <a:pt x="326" y="0"/>
                  </a:moveTo>
                  <a:lnTo>
                    <a:pt x="366" y="1"/>
                  </a:lnTo>
                  <a:lnTo>
                    <a:pt x="399" y="6"/>
                  </a:lnTo>
                  <a:lnTo>
                    <a:pt x="428" y="14"/>
                  </a:lnTo>
                  <a:lnTo>
                    <a:pt x="453" y="25"/>
                  </a:lnTo>
                  <a:lnTo>
                    <a:pt x="472" y="38"/>
                  </a:lnTo>
                  <a:lnTo>
                    <a:pt x="488" y="54"/>
                  </a:lnTo>
                  <a:lnTo>
                    <a:pt x="498" y="72"/>
                  </a:lnTo>
                  <a:lnTo>
                    <a:pt x="507" y="93"/>
                  </a:lnTo>
                  <a:lnTo>
                    <a:pt x="509" y="104"/>
                  </a:lnTo>
                  <a:lnTo>
                    <a:pt x="509" y="223"/>
                  </a:lnTo>
                  <a:lnTo>
                    <a:pt x="455" y="619"/>
                  </a:lnTo>
                  <a:lnTo>
                    <a:pt x="325" y="619"/>
                  </a:lnTo>
                  <a:lnTo>
                    <a:pt x="335" y="542"/>
                  </a:lnTo>
                  <a:lnTo>
                    <a:pt x="326" y="553"/>
                  </a:lnTo>
                  <a:lnTo>
                    <a:pt x="312" y="565"/>
                  </a:lnTo>
                  <a:lnTo>
                    <a:pt x="299" y="578"/>
                  </a:lnTo>
                  <a:lnTo>
                    <a:pt x="282" y="592"/>
                  </a:lnTo>
                  <a:lnTo>
                    <a:pt x="262" y="605"/>
                  </a:lnTo>
                  <a:lnTo>
                    <a:pt x="240" y="616"/>
                  </a:lnTo>
                  <a:lnTo>
                    <a:pt x="215" y="625"/>
                  </a:lnTo>
                  <a:lnTo>
                    <a:pt x="187" y="631"/>
                  </a:lnTo>
                  <a:lnTo>
                    <a:pt x="154" y="634"/>
                  </a:lnTo>
                  <a:lnTo>
                    <a:pt x="123" y="631"/>
                  </a:lnTo>
                  <a:lnTo>
                    <a:pt x="93" y="624"/>
                  </a:lnTo>
                  <a:lnTo>
                    <a:pt x="67" y="612"/>
                  </a:lnTo>
                  <a:lnTo>
                    <a:pt x="46" y="596"/>
                  </a:lnTo>
                  <a:lnTo>
                    <a:pt x="27" y="578"/>
                  </a:lnTo>
                  <a:lnTo>
                    <a:pt x="13" y="557"/>
                  </a:lnTo>
                  <a:lnTo>
                    <a:pt x="5" y="534"/>
                  </a:lnTo>
                  <a:lnTo>
                    <a:pt x="0" y="509"/>
                  </a:lnTo>
                  <a:lnTo>
                    <a:pt x="1" y="484"/>
                  </a:lnTo>
                  <a:lnTo>
                    <a:pt x="8" y="451"/>
                  </a:lnTo>
                  <a:lnTo>
                    <a:pt x="20" y="422"/>
                  </a:lnTo>
                  <a:lnTo>
                    <a:pt x="37" y="397"/>
                  </a:lnTo>
                  <a:lnTo>
                    <a:pt x="58" y="375"/>
                  </a:lnTo>
                  <a:lnTo>
                    <a:pt x="81" y="356"/>
                  </a:lnTo>
                  <a:lnTo>
                    <a:pt x="107" y="340"/>
                  </a:lnTo>
                  <a:lnTo>
                    <a:pt x="135" y="327"/>
                  </a:lnTo>
                  <a:lnTo>
                    <a:pt x="164" y="316"/>
                  </a:lnTo>
                  <a:lnTo>
                    <a:pt x="193" y="307"/>
                  </a:lnTo>
                  <a:lnTo>
                    <a:pt x="223" y="299"/>
                  </a:lnTo>
                  <a:lnTo>
                    <a:pt x="253" y="294"/>
                  </a:lnTo>
                  <a:lnTo>
                    <a:pt x="281" y="290"/>
                  </a:lnTo>
                  <a:lnTo>
                    <a:pt x="308" y="287"/>
                  </a:lnTo>
                  <a:lnTo>
                    <a:pt x="332" y="285"/>
                  </a:lnTo>
                  <a:lnTo>
                    <a:pt x="352" y="284"/>
                  </a:lnTo>
                  <a:lnTo>
                    <a:pt x="370" y="284"/>
                  </a:lnTo>
                  <a:lnTo>
                    <a:pt x="380" y="217"/>
                  </a:lnTo>
                  <a:lnTo>
                    <a:pt x="383" y="194"/>
                  </a:lnTo>
                  <a:lnTo>
                    <a:pt x="385" y="172"/>
                  </a:lnTo>
                  <a:lnTo>
                    <a:pt x="387" y="150"/>
                  </a:lnTo>
                  <a:lnTo>
                    <a:pt x="387" y="129"/>
                  </a:lnTo>
                  <a:lnTo>
                    <a:pt x="386" y="108"/>
                  </a:lnTo>
                  <a:lnTo>
                    <a:pt x="384" y="90"/>
                  </a:lnTo>
                  <a:lnTo>
                    <a:pt x="378" y="75"/>
                  </a:lnTo>
                  <a:lnTo>
                    <a:pt x="369" y="63"/>
                  </a:lnTo>
                  <a:lnTo>
                    <a:pt x="357" y="53"/>
                  </a:lnTo>
                  <a:lnTo>
                    <a:pt x="341" y="46"/>
                  </a:lnTo>
                  <a:lnTo>
                    <a:pt x="321" y="44"/>
                  </a:lnTo>
                  <a:lnTo>
                    <a:pt x="298" y="46"/>
                  </a:lnTo>
                  <a:lnTo>
                    <a:pt x="277" y="52"/>
                  </a:lnTo>
                  <a:lnTo>
                    <a:pt x="261" y="61"/>
                  </a:lnTo>
                  <a:lnTo>
                    <a:pt x="247" y="75"/>
                  </a:lnTo>
                  <a:lnTo>
                    <a:pt x="238" y="89"/>
                  </a:lnTo>
                  <a:lnTo>
                    <a:pt x="229" y="105"/>
                  </a:lnTo>
                  <a:lnTo>
                    <a:pt x="223" y="123"/>
                  </a:lnTo>
                  <a:lnTo>
                    <a:pt x="218" y="141"/>
                  </a:lnTo>
                  <a:lnTo>
                    <a:pt x="215" y="159"/>
                  </a:lnTo>
                  <a:lnTo>
                    <a:pt x="212" y="176"/>
                  </a:lnTo>
                  <a:lnTo>
                    <a:pt x="56" y="176"/>
                  </a:lnTo>
                  <a:lnTo>
                    <a:pt x="64" y="156"/>
                  </a:lnTo>
                  <a:lnTo>
                    <a:pt x="73" y="134"/>
                  </a:lnTo>
                  <a:lnTo>
                    <a:pt x="84" y="113"/>
                  </a:lnTo>
                  <a:lnTo>
                    <a:pt x="96" y="93"/>
                  </a:lnTo>
                  <a:lnTo>
                    <a:pt x="112" y="73"/>
                  </a:lnTo>
                  <a:lnTo>
                    <a:pt x="131" y="55"/>
                  </a:lnTo>
                  <a:lnTo>
                    <a:pt x="153" y="40"/>
                  </a:lnTo>
                  <a:lnTo>
                    <a:pt x="178" y="26"/>
                  </a:lnTo>
                  <a:lnTo>
                    <a:pt x="209" y="15"/>
                  </a:lnTo>
                  <a:lnTo>
                    <a:pt x="242" y="7"/>
                  </a:lnTo>
                  <a:lnTo>
                    <a:pt x="282" y="1"/>
                  </a:lnTo>
                  <a:lnTo>
                    <a:pt x="326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</a:ln>
          </p:spPr>
          <p:txBody>
            <a:bodyPr/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  <a:defRPr/>
              </a:pPr>
              <a:endParaRPr lang="en-US" sz="2200" b="1">
                <a:solidFill>
                  <a:srgbClr val="FFFFFF"/>
                </a:solidFill>
                <a:latin typeface="Calibri" pitchFamily="34" charset="0"/>
              </a:endParaRPr>
            </a:p>
          </p:txBody>
        </p:sp>
        <p:sp>
          <p:nvSpPr>
            <p:cNvPr id="1039" name="Freeform 13"/>
            <p:cNvSpPr/>
            <p:nvPr/>
          </p:nvSpPr>
          <p:spPr bwMode="auto">
            <a:xfrm>
              <a:off x="1970119" y="4318265"/>
              <a:ext cx="1161263" cy="1444080"/>
            </a:xfrm>
            <a:custGeom>
              <a:gdLst>
                <a:gd name="T0" fmla="*/ 2147483647 w 1460"/>
                <a:gd name="T1" fmla="*/ 2147483647 h 1821"/>
                <a:gd name="T2" fmla="*/ 2147483647 w 1460"/>
                <a:gd name="T3" fmla="*/ 2147483647 h 1821"/>
                <a:gd name="T4" fmla="*/ 2147483647 w 1460"/>
                <a:gd name="T5" fmla="*/ 2147483647 h 1821"/>
                <a:gd name="T6" fmla="*/ 2147483647 w 1460"/>
                <a:gd name="T7" fmla="*/ 2147483647 h 1821"/>
                <a:gd name="T8" fmla="*/ 2147483647 w 1460"/>
                <a:gd name="T9" fmla="*/ 2147483647 h 1821"/>
                <a:gd name="T10" fmla="*/ 2147483647 w 1460"/>
                <a:gd name="T11" fmla="*/ 2147483647 h 1821"/>
                <a:gd name="T12" fmla="*/ 2147483647 w 1460"/>
                <a:gd name="T13" fmla="*/ 2147483647 h 1821"/>
                <a:gd name="T14" fmla="*/ 2147483647 w 1460"/>
                <a:gd name="T15" fmla="*/ 2147483647 h 1821"/>
                <a:gd name="T16" fmla="*/ 2147483647 w 1460"/>
                <a:gd name="T17" fmla="*/ 2147483647 h 1821"/>
                <a:gd name="T18" fmla="*/ 2147483647 w 1460"/>
                <a:gd name="T19" fmla="*/ 2147483647 h 1821"/>
                <a:gd name="T20" fmla="*/ 2147483647 w 1460"/>
                <a:gd name="T21" fmla="*/ 2147483647 h 1821"/>
                <a:gd name="T22" fmla="*/ 2147483647 w 1460"/>
                <a:gd name="T23" fmla="*/ 2147483647 h 1821"/>
                <a:gd name="T24" fmla="*/ 2147483647 w 1460"/>
                <a:gd name="T25" fmla="*/ 2147483647 h 1821"/>
                <a:gd name="T26" fmla="*/ 2147483647 w 1460"/>
                <a:gd name="T27" fmla="*/ 2147483647 h 1821"/>
                <a:gd name="T28" fmla="*/ 2147483647 w 1460"/>
                <a:gd name="T29" fmla="*/ 2147483647 h 1821"/>
                <a:gd name="T30" fmla="*/ 2147483647 w 1460"/>
                <a:gd name="T31" fmla="*/ 2147483647 h 1821"/>
                <a:gd name="T32" fmla="*/ 2147483647 w 1460"/>
                <a:gd name="T33" fmla="*/ 2147483647 h 1821"/>
                <a:gd name="T34" fmla="*/ 2147483647 w 1460"/>
                <a:gd name="T35" fmla="*/ 2147483647 h 1821"/>
                <a:gd name="T36" fmla="*/ 2147483647 w 1460"/>
                <a:gd name="T37" fmla="*/ 2147483647 h 1821"/>
                <a:gd name="T38" fmla="*/ 2147483647 w 1460"/>
                <a:gd name="T39" fmla="*/ 2147483647 h 1821"/>
                <a:gd name="T40" fmla="*/ 2147483647 w 1460"/>
                <a:gd name="T41" fmla="*/ 2147483647 h 1821"/>
                <a:gd name="T42" fmla="*/ 2147483647 w 1460"/>
                <a:gd name="T43" fmla="*/ 2147483647 h 1821"/>
                <a:gd name="T44" fmla="*/ 2147483647 w 1460"/>
                <a:gd name="T45" fmla="*/ 2147483647 h 1821"/>
                <a:gd name="T46" fmla="*/ 2147483647 w 1460"/>
                <a:gd name="T47" fmla="*/ 2147483647 h 1821"/>
                <a:gd name="T48" fmla="*/ 2147483647 w 1460"/>
                <a:gd name="T49" fmla="*/ 2147483647 h 1821"/>
                <a:gd name="T50" fmla="*/ 2147483647 w 1460"/>
                <a:gd name="T51" fmla="*/ 2147483647 h 1821"/>
                <a:gd name="T52" fmla="*/ 2147483647 w 1460"/>
                <a:gd name="T53" fmla="*/ 2147483647 h 1821"/>
                <a:gd name="T54" fmla="*/ 2147483647 w 1460"/>
                <a:gd name="T55" fmla="*/ 2147483647 h 1821"/>
                <a:gd name="T56" fmla="*/ 2147483647 w 1460"/>
                <a:gd name="T57" fmla="*/ 2147483647 h 1821"/>
                <a:gd name="T58" fmla="*/ 2147483647 w 1460"/>
                <a:gd name="T59" fmla="*/ 2147483647 h 1821"/>
                <a:gd name="T60" fmla="*/ 2147483647 w 1460"/>
                <a:gd name="T61" fmla="*/ 2147483647 h 1821"/>
                <a:gd name="T62" fmla="*/ 2147483647 w 1460"/>
                <a:gd name="T63" fmla="*/ 2147483647 h 1821"/>
                <a:gd name="T64" fmla="*/ 2147483647 w 1460"/>
                <a:gd name="T65" fmla="*/ 2147483647 h 1821"/>
                <a:gd name="T66" fmla="*/ 2147483647 w 1460"/>
                <a:gd name="T67" fmla="*/ 2147483647 h 1821"/>
                <a:gd name="T68" fmla="*/ 2147483647 w 1460"/>
                <a:gd name="T69" fmla="*/ 2147483647 h 1821"/>
                <a:gd name="T70" fmla="*/ 2147483647 w 1460"/>
                <a:gd name="T71" fmla="*/ 2147483647 h 1821"/>
                <a:gd name="T72" fmla="*/ 2147483647 w 1460"/>
                <a:gd name="T73" fmla="*/ 2147483647 h 1821"/>
                <a:gd name="T74" fmla="*/ 2147483647 w 1460"/>
                <a:gd name="T75" fmla="*/ 2147483647 h 1821"/>
                <a:gd name="T76" fmla="*/ 2147483647 w 1460"/>
                <a:gd name="T77" fmla="*/ 2147483647 h 1821"/>
                <a:gd name="T78" fmla="*/ 0 w 1460"/>
                <a:gd name="T79" fmla="*/ 2147483647 h 1821"/>
                <a:gd name="T80" fmla="*/ 2147483647 w 1460"/>
                <a:gd name="T81" fmla="*/ 2147483647 h 1821"/>
                <a:gd name="T82" fmla="*/ 2147483647 w 1460"/>
                <a:gd name="T83" fmla="*/ 2147483647 h 1821"/>
                <a:gd name="T84" fmla="*/ 2147483647 w 1460"/>
                <a:gd name="T85" fmla="*/ 2147483647 h 1821"/>
                <a:gd name="T86" fmla="*/ 2147483647 w 1460"/>
                <a:gd name="T87" fmla="*/ 2147483647 h 1821"/>
                <a:gd name="T88" fmla="*/ 2147483647 w 1460"/>
                <a:gd name="T89" fmla="*/ 2147483647 h 1821"/>
                <a:gd name="T90" fmla="*/ 2147483647 w 1460"/>
                <a:gd name="T91" fmla="*/ 2147483647 h 1821"/>
                <a:gd name="T92" fmla="*/ 2147483647 w 1460"/>
                <a:gd name="T93" fmla="*/ 2147483647 h 1821"/>
                <a:gd name="T94" fmla="*/ 2147483647 w 1460"/>
                <a:gd name="T95" fmla="*/ 2147483647 h 1821"/>
                <a:gd name="T96" fmla="*/ 2147483647 w 1460"/>
                <a:gd name="T97" fmla="*/ 0 h 1821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</a:gdLst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0" t="0" r="r" b="b"/>
              <a:pathLst>
                <a:path w="1460" h="1821">
                  <a:moveTo>
                    <a:pt x="744" y="0"/>
                  </a:moveTo>
                  <a:lnTo>
                    <a:pt x="760" y="0"/>
                  </a:lnTo>
                  <a:lnTo>
                    <a:pt x="800" y="5"/>
                  </a:lnTo>
                  <a:lnTo>
                    <a:pt x="839" y="18"/>
                  </a:lnTo>
                  <a:lnTo>
                    <a:pt x="855" y="26"/>
                  </a:lnTo>
                  <a:lnTo>
                    <a:pt x="838" y="31"/>
                  </a:lnTo>
                  <a:lnTo>
                    <a:pt x="800" y="44"/>
                  </a:lnTo>
                  <a:lnTo>
                    <a:pt x="762" y="64"/>
                  </a:lnTo>
                  <a:lnTo>
                    <a:pt x="723" y="91"/>
                  </a:lnTo>
                  <a:lnTo>
                    <a:pt x="684" y="126"/>
                  </a:lnTo>
                  <a:lnTo>
                    <a:pt x="646" y="167"/>
                  </a:lnTo>
                  <a:lnTo>
                    <a:pt x="606" y="214"/>
                  </a:lnTo>
                  <a:lnTo>
                    <a:pt x="560" y="279"/>
                  </a:lnTo>
                  <a:lnTo>
                    <a:pt x="515" y="352"/>
                  </a:lnTo>
                  <a:lnTo>
                    <a:pt x="471" y="433"/>
                  </a:lnTo>
                  <a:lnTo>
                    <a:pt x="427" y="521"/>
                  </a:lnTo>
                  <a:lnTo>
                    <a:pt x="386" y="616"/>
                  </a:lnTo>
                  <a:lnTo>
                    <a:pt x="341" y="726"/>
                  </a:lnTo>
                  <a:lnTo>
                    <a:pt x="300" y="842"/>
                  </a:lnTo>
                  <a:lnTo>
                    <a:pt x="260" y="962"/>
                  </a:lnTo>
                  <a:lnTo>
                    <a:pt x="224" y="1081"/>
                  </a:lnTo>
                  <a:lnTo>
                    <a:pt x="190" y="1200"/>
                  </a:lnTo>
                  <a:lnTo>
                    <a:pt x="161" y="1315"/>
                  </a:lnTo>
                  <a:lnTo>
                    <a:pt x="203" y="1214"/>
                  </a:lnTo>
                  <a:lnTo>
                    <a:pt x="247" y="1113"/>
                  </a:lnTo>
                  <a:lnTo>
                    <a:pt x="294" y="1014"/>
                  </a:lnTo>
                  <a:lnTo>
                    <a:pt x="343" y="917"/>
                  </a:lnTo>
                  <a:lnTo>
                    <a:pt x="395" y="824"/>
                  </a:lnTo>
                  <a:lnTo>
                    <a:pt x="448" y="736"/>
                  </a:lnTo>
                  <a:lnTo>
                    <a:pt x="502" y="652"/>
                  </a:lnTo>
                  <a:lnTo>
                    <a:pt x="556" y="578"/>
                  </a:lnTo>
                  <a:lnTo>
                    <a:pt x="606" y="517"/>
                  </a:lnTo>
                  <a:lnTo>
                    <a:pt x="654" y="463"/>
                  </a:lnTo>
                  <a:lnTo>
                    <a:pt x="702" y="413"/>
                  </a:lnTo>
                  <a:lnTo>
                    <a:pt x="751" y="369"/>
                  </a:lnTo>
                  <a:lnTo>
                    <a:pt x="798" y="330"/>
                  </a:lnTo>
                  <a:lnTo>
                    <a:pt x="845" y="297"/>
                  </a:lnTo>
                  <a:lnTo>
                    <a:pt x="891" y="270"/>
                  </a:lnTo>
                  <a:lnTo>
                    <a:pt x="937" y="248"/>
                  </a:lnTo>
                  <a:lnTo>
                    <a:pt x="980" y="232"/>
                  </a:lnTo>
                  <a:lnTo>
                    <a:pt x="1023" y="224"/>
                  </a:lnTo>
                  <a:lnTo>
                    <a:pt x="1043" y="221"/>
                  </a:lnTo>
                  <a:lnTo>
                    <a:pt x="1061" y="221"/>
                  </a:lnTo>
                  <a:lnTo>
                    <a:pt x="1078" y="224"/>
                  </a:lnTo>
                  <a:lnTo>
                    <a:pt x="1095" y="226"/>
                  </a:lnTo>
                  <a:lnTo>
                    <a:pt x="1132" y="236"/>
                  </a:lnTo>
                  <a:lnTo>
                    <a:pt x="1167" y="252"/>
                  </a:lnTo>
                  <a:lnTo>
                    <a:pt x="1186" y="262"/>
                  </a:lnTo>
                  <a:lnTo>
                    <a:pt x="1165" y="264"/>
                  </a:lnTo>
                  <a:lnTo>
                    <a:pt x="1126" y="270"/>
                  </a:lnTo>
                  <a:lnTo>
                    <a:pt x="1085" y="282"/>
                  </a:lnTo>
                  <a:lnTo>
                    <a:pt x="1043" y="299"/>
                  </a:lnTo>
                  <a:lnTo>
                    <a:pt x="998" y="322"/>
                  </a:lnTo>
                  <a:lnTo>
                    <a:pt x="954" y="351"/>
                  </a:lnTo>
                  <a:lnTo>
                    <a:pt x="907" y="386"/>
                  </a:lnTo>
                  <a:lnTo>
                    <a:pt x="851" y="433"/>
                  </a:lnTo>
                  <a:lnTo>
                    <a:pt x="794" y="487"/>
                  </a:lnTo>
                  <a:lnTo>
                    <a:pt x="738" y="549"/>
                  </a:lnTo>
                  <a:lnTo>
                    <a:pt x="680" y="616"/>
                  </a:lnTo>
                  <a:lnTo>
                    <a:pt x="623" y="690"/>
                  </a:lnTo>
                  <a:lnTo>
                    <a:pt x="587" y="739"/>
                  </a:lnTo>
                  <a:lnTo>
                    <a:pt x="548" y="794"/>
                  </a:lnTo>
                  <a:lnTo>
                    <a:pt x="508" y="855"/>
                  </a:lnTo>
                  <a:lnTo>
                    <a:pt x="466" y="922"/>
                  </a:lnTo>
                  <a:lnTo>
                    <a:pt x="421" y="995"/>
                  </a:lnTo>
                  <a:lnTo>
                    <a:pt x="376" y="1074"/>
                  </a:lnTo>
                  <a:lnTo>
                    <a:pt x="332" y="1158"/>
                  </a:lnTo>
                  <a:lnTo>
                    <a:pt x="287" y="1249"/>
                  </a:lnTo>
                  <a:lnTo>
                    <a:pt x="242" y="1344"/>
                  </a:lnTo>
                  <a:lnTo>
                    <a:pt x="326" y="1227"/>
                  </a:lnTo>
                  <a:lnTo>
                    <a:pt x="413" y="1116"/>
                  </a:lnTo>
                  <a:lnTo>
                    <a:pt x="503" y="1010"/>
                  </a:lnTo>
                  <a:lnTo>
                    <a:pt x="596" y="911"/>
                  </a:lnTo>
                  <a:lnTo>
                    <a:pt x="692" y="819"/>
                  </a:lnTo>
                  <a:lnTo>
                    <a:pt x="787" y="736"/>
                  </a:lnTo>
                  <a:lnTo>
                    <a:pt x="847" y="689"/>
                  </a:lnTo>
                  <a:lnTo>
                    <a:pt x="907" y="645"/>
                  </a:lnTo>
                  <a:lnTo>
                    <a:pt x="965" y="608"/>
                  </a:lnTo>
                  <a:lnTo>
                    <a:pt x="1021" y="574"/>
                  </a:lnTo>
                  <a:lnTo>
                    <a:pt x="1077" y="546"/>
                  </a:lnTo>
                  <a:lnTo>
                    <a:pt x="1129" y="523"/>
                  </a:lnTo>
                  <a:lnTo>
                    <a:pt x="1180" y="505"/>
                  </a:lnTo>
                  <a:lnTo>
                    <a:pt x="1228" y="492"/>
                  </a:lnTo>
                  <a:lnTo>
                    <a:pt x="1272" y="485"/>
                  </a:lnTo>
                  <a:lnTo>
                    <a:pt x="1316" y="483"/>
                  </a:lnTo>
                  <a:lnTo>
                    <a:pt x="1335" y="485"/>
                  </a:lnTo>
                  <a:lnTo>
                    <a:pt x="1352" y="487"/>
                  </a:lnTo>
                  <a:lnTo>
                    <a:pt x="1367" y="492"/>
                  </a:lnTo>
                  <a:lnTo>
                    <a:pt x="1382" y="497"/>
                  </a:lnTo>
                  <a:lnTo>
                    <a:pt x="1415" y="511"/>
                  </a:lnTo>
                  <a:lnTo>
                    <a:pt x="1444" y="530"/>
                  </a:lnTo>
                  <a:lnTo>
                    <a:pt x="1460" y="543"/>
                  </a:lnTo>
                  <a:lnTo>
                    <a:pt x="1439" y="541"/>
                  </a:lnTo>
                  <a:lnTo>
                    <a:pt x="1402" y="540"/>
                  </a:lnTo>
                  <a:lnTo>
                    <a:pt x="1362" y="544"/>
                  </a:lnTo>
                  <a:lnTo>
                    <a:pt x="1318" y="553"/>
                  </a:lnTo>
                  <a:lnTo>
                    <a:pt x="1272" y="567"/>
                  </a:lnTo>
                  <a:lnTo>
                    <a:pt x="1224" y="585"/>
                  </a:lnTo>
                  <a:lnTo>
                    <a:pt x="1173" y="609"/>
                  </a:lnTo>
                  <a:lnTo>
                    <a:pt x="1112" y="642"/>
                  </a:lnTo>
                  <a:lnTo>
                    <a:pt x="1048" y="680"/>
                  </a:lnTo>
                  <a:lnTo>
                    <a:pt x="981" y="725"/>
                  </a:lnTo>
                  <a:lnTo>
                    <a:pt x="914" y="776"/>
                  </a:lnTo>
                  <a:lnTo>
                    <a:pt x="844" y="831"/>
                  </a:lnTo>
                  <a:lnTo>
                    <a:pt x="738" y="924"/>
                  </a:lnTo>
                  <a:lnTo>
                    <a:pt x="632" y="1024"/>
                  </a:lnTo>
                  <a:lnTo>
                    <a:pt x="531" y="1131"/>
                  </a:lnTo>
                  <a:lnTo>
                    <a:pt x="433" y="1242"/>
                  </a:lnTo>
                  <a:lnTo>
                    <a:pt x="339" y="1355"/>
                  </a:lnTo>
                  <a:lnTo>
                    <a:pt x="252" y="1472"/>
                  </a:lnTo>
                  <a:lnTo>
                    <a:pt x="215" y="1526"/>
                  </a:lnTo>
                  <a:lnTo>
                    <a:pt x="180" y="1575"/>
                  </a:lnTo>
                  <a:lnTo>
                    <a:pt x="147" y="1622"/>
                  </a:lnTo>
                  <a:lnTo>
                    <a:pt x="118" y="1665"/>
                  </a:lnTo>
                  <a:lnTo>
                    <a:pt x="93" y="1704"/>
                  </a:lnTo>
                  <a:lnTo>
                    <a:pt x="70" y="1739"/>
                  </a:lnTo>
                  <a:lnTo>
                    <a:pt x="49" y="1770"/>
                  </a:lnTo>
                  <a:lnTo>
                    <a:pt x="32" y="1796"/>
                  </a:lnTo>
                  <a:lnTo>
                    <a:pt x="19" y="1819"/>
                  </a:lnTo>
                  <a:lnTo>
                    <a:pt x="0" y="1821"/>
                  </a:lnTo>
                  <a:lnTo>
                    <a:pt x="3" y="1793"/>
                  </a:lnTo>
                  <a:lnTo>
                    <a:pt x="6" y="1759"/>
                  </a:lnTo>
                  <a:lnTo>
                    <a:pt x="9" y="1724"/>
                  </a:lnTo>
                  <a:lnTo>
                    <a:pt x="13" y="1691"/>
                  </a:lnTo>
                  <a:lnTo>
                    <a:pt x="15" y="1662"/>
                  </a:lnTo>
                  <a:lnTo>
                    <a:pt x="30" y="1528"/>
                  </a:lnTo>
                  <a:lnTo>
                    <a:pt x="49" y="1395"/>
                  </a:lnTo>
                  <a:lnTo>
                    <a:pt x="70" y="1265"/>
                  </a:lnTo>
                  <a:lnTo>
                    <a:pt x="95" y="1137"/>
                  </a:lnTo>
                  <a:lnTo>
                    <a:pt x="123" y="1012"/>
                  </a:lnTo>
                  <a:lnTo>
                    <a:pt x="155" y="890"/>
                  </a:lnTo>
                  <a:lnTo>
                    <a:pt x="189" y="773"/>
                  </a:lnTo>
                  <a:lnTo>
                    <a:pt x="228" y="662"/>
                  </a:lnTo>
                  <a:lnTo>
                    <a:pt x="269" y="556"/>
                  </a:lnTo>
                  <a:lnTo>
                    <a:pt x="308" y="468"/>
                  </a:lnTo>
                  <a:lnTo>
                    <a:pt x="346" y="388"/>
                  </a:lnTo>
                  <a:lnTo>
                    <a:pt x="387" y="314"/>
                  </a:lnTo>
                  <a:lnTo>
                    <a:pt x="428" y="248"/>
                  </a:lnTo>
                  <a:lnTo>
                    <a:pt x="471" y="189"/>
                  </a:lnTo>
                  <a:lnTo>
                    <a:pt x="514" y="137"/>
                  </a:lnTo>
                  <a:lnTo>
                    <a:pt x="558" y="92"/>
                  </a:lnTo>
                  <a:lnTo>
                    <a:pt x="601" y="57"/>
                  </a:lnTo>
                  <a:lnTo>
                    <a:pt x="645" y="29"/>
                  </a:lnTo>
                  <a:lnTo>
                    <a:pt x="688" y="10"/>
                  </a:lnTo>
                  <a:lnTo>
                    <a:pt x="709" y="4"/>
                  </a:lnTo>
                  <a:lnTo>
                    <a:pt x="727" y="2"/>
                  </a:lnTo>
                  <a:lnTo>
                    <a:pt x="744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</a:ln>
          </p:spPr>
          <p:txBody>
            <a:bodyPr/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  <a:defRPr/>
              </a:pPr>
              <a:endParaRPr lang="en-US" sz="2200" b="1">
                <a:solidFill>
                  <a:srgbClr val="FFFFFF"/>
                </a:solidFill>
                <a:latin typeface="Calibri" pitchFamily="34" charset="0"/>
              </a:endParaRPr>
            </a:p>
          </p:txBody>
        </p:sp>
        <p:sp>
          <p:nvSpPr>
            <p:cNvPr id="1040" name="Freeform 14"/>
            <p:cNvSpPr>
              <a:spLocks noEditPoints="1"/>
            </p:cNvSpPr>
            <p:nvPr/>
          </p:nvSpPr>
          <p:spPr bwMode="auto">
            <a:xfrm>
              <a:off x="2488980" y="4310063"/>
              <a:ext cx="765944" cy="1452283"/>
            </a:xfrm>
            <a:custGeom>
              <a:gdLst>
                <a:gd name="T0" fmla="*/ 2147483647 w 967"/>
                <a:gd name="T1" fmla="*/ 2147483647 h 1832"/>
                <a:gd name="T2" fmla="*/ 2147483647 w 967"/>
                <a:gd name="T3" fmla="*/ 2147483647 h 1832"/>
                <a:gd name="T4" fmla="*/ 2147483647 w 967"/>
                <a:gd name="T5" fmla="*/ 2147483647 h 1832"/>
                <a:gd name="T6" fmla="*/ 2147483647 w 967"/>
                <a:gd name="T7" fmla="*/ 2147483647 h 1832"/>
                <a:gd name="T8" fmla="*/ 2147483647 w 967"/>
                <a:gd name="T9" fmla="*/ 2147483647 h 1832"/>
                <a:gd name="T10" fmla="*/ 2147483647 w 967"/>
                <a:gd name="T11" fmla="*/ 2147483647 h 1832"/>
                <a:gd name="T12" fmla="*/ 2147483647 w 967"/>
                <a:gd name="T13" fmla="*/ 2147483647 h 1832"/>
                <a:gd name="T14" fmla="*/ 2147483647 w 967"/>
                <a:gd name="T15" fmla="*/ 2147483647 h 1832"/>
                <a:gd name="T16" fmla="*/ 2147483647 w 967"/>
                <a:gd name="T17" fmla="*/ 2147483647 h 1832"/>
                <a:gd name="T18" fmla="*/ 2147483647 w 967"/>
                <a:gd name="T19" fmla="*/ 2147483647 h 1832"/>
                <a:gd name="T20" fmla="*/ 2147483647 w 967"/>
                <a:gd name="T21" fmla="*/ 2147483647 h 1832"/>
                <a:gd name="T22" fmla="*/ 2147483647 w 967"/>
                <a:gd name="T23" fmla="*/ 2147483647 h 1832"/>
                <a:gd name="T24" fmla="*/ 2147483647 w 967"/>
                <a:gd name="T25" fmla="*/ 2147483647 h 1832"/>
                <a:gd name="T26" fmla="*/ 2147483647 w 967"/>
                <a:gd name="T27" fmla="*/ 2147483647 h 1832"/>
                <a:gd name="T28" fmla="*/ 2147483647 w 967"/>
                <a:gd name="T29" fmla="*/ 2147483647 h 1832"/>
                <a:gd name="T30" fmla="*/ 2147483647 w 967"/>
                <a:gd name="T31" fmla="*/ 2147483647 h 1832"/>
                <a:gd name="T32" fmla="*/ 2147483647 w 967"/>
                <a:gd name="T33" fmla="*/ 2147483647 h 1832"/>
                <a:gd name="T34" fmla="*/ 2147483647 w 967"/>
                <a:gd name="T35" fmla="*/ 2147483647 h 1832"/>
                <a:gd name="T36" fmla="*/ 2147483647 w 967"/>
                <a:gd name="T37" fmla="*/ 2147483647 h 1832"/>
                <a:gd name="T38" fmla="*/ 2147483647 w 967"/>
                <a:gd name="T39" fmla="*/ 2147483647 h 1832"/>
                <a:gd name="T40" fmla="*/ 2147483647 w 967"/>
                <a:gd name="T41" fmla="*/ 2147483647 h 1832"/>
                <a:gd name="T42" fmla="*/ 2147483647 w 967"/>
                <a:gd name="T43" fmla="*/ 2147483647 h 1832"/>
                <a:gd name="T44" fmla="*/ 2147483647 w 967"/>
                <a:gd name="T45" fmla="*/ 2147483647 h 1832"/>
                <a:gd name="T46" fmla="*/ 2147483647 w 967"/>
                <a:gd name="T47" fmla="*/ 2147483647 h 1832"/>
                <a:gd name="T48" fmla="*/ 2147483647 w 967"/>
                <a:gd name="T49" fmla="*/ 2147483647 h 1832"/>
                <a:gd name="T50" fmla="*/ 2147483647 w 967"/>
                <a:gd name="T51" fmla="*/ 2147483647 h 1832"/>
                <a:gd name="T52" fmla="*/ 2147483647 w 967"/>
                <a:gd name="T53" fmla="*/ 2147483647 h 1832"/>
                <a:gd name="T54" fmla="*/ 2147483647 w 967"/>
                <a:gd name="T55" fmla="*/ 2147483647 h 1832"/>
                <a:gd name="T56" fmla="*/ 2147483647 w 967"/>
                <a:gd name="T57" fmla="*/ 2147483647 h 1832"/>
                <a:gd name="T58" fmla="*/ 2147483647 w 967"/>
                <a:gd name="T59" fmla="*/ 2147483647 h 1832"/>
                <a:gd name="T60" fmla="*/ 2147483647 w 967"/>
                <a:gd name="T61" fmla="*/ 2147483647 h 1832"/>
                <a:gd name="T62" fmla="*/ 2147483647 w 967"/>
                <a:gd name="T63" fmla="*/ 2147483647 h 1832"/>
                <a:gd name="T64" fmla="*/ 2147483647 w 967"/>
                <a:gd name="T65" fmla="*/ 2147483647 h 1832"/>
                <a:gd name="T66" fmla="*/ 2147483647 w 967"/>
                <a:gd name="T67" fmla="*/ 2147483647 h 1832"/>
                <a:gd name="T68" fmla="*/ 2147483647 w 967"/>
                <a:gd name="T69" fmla="*/ 2147483647 h 1832"/>
                <a:gd name="T70" fmla="*/ 2147483647 w 967"/>
                <a:gd name="T71" fmla="*/ 2147483647 h 1832"/>
                <a:gd name="T72" fmla="*/ 2147483647 w 967"/>
                <a:gd name="T73" fmla="*/ 2147483647 h 1832"/>
                <a:gd name="T74" fmla="*/ 2147483647 w 967"/>
                <a:gd name="T75" fmla="*/ 2147483647 h 1832"/>
                <a:gd name="T76" fmla="*/ 2147483647 w 967"/>
                <a:gd name="T77" fmla="*/ 2147483647 h 1832"/>
                <a:gd name="T78" fmla="*/ 2147483647 w 967"/>
                <a:gd name="T79" fmla="*/ 2147483647 h 1832"/>
                <a:gd name="T80" fmla="*/ 2147483647 w 967"/>
                <a:gd name="T81" fmla="*/ 2147483647 h 1832"/>
                <a:gd name="T82" fmla="*/ 2147483647 w 967"/>
                <a:gd name="T83" fmla="*/ 2147483647 h 1832"/>
                <a:gd name="T84" fmla="*/ 2147483647 w 967"/>
                <a:gd name="T85" fmla="*/ 2147483647 h 1832"/>
                <a:gd name="T86" fmla="*/ 2147483647 w 967"/>
                <a:gd name="T87" fmla="*/ 2147483647 h 1832"/>
                <a:gd name="T88" fmla="*/ 2147483647 w 967"/>
                <a:gd name="T89" fmla="*/ 2147483647 h 1832"/>
                <a:gd name="T90" fmla="*/ 2147483647 w 967"/>
                <a:gd name="T91" fmla="*/ 2147483647 h 1832"/>
                <a:gd name="T92" fmla="*/ 2147483647 w 967"/>
                <a:gd name="T93" fmla="*/ 2147483647 h 1832"/>
                <a:gd name="T94" fmla="*/ 2147483647 w 967"/>
                <a:gd name="T95" fmla="*/ 2147483647 h 1832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</a:gdLst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0" t="0" r="r" b="b"/>
              <a:pathLst>
                <a:path w="965" h="1832">
                  <a:moveTo>
                    <a:pt x="781" y="565"/>
                  </a:moveTo>
                  <a:lnTo>
                    <a:pt x="791" y="629"/>
                  </a:lnTo>
                  <a:lnTo>
                    <a:pt x="797" y="696"/>
                  </a:lnTo>
                  <a:lnTo>
                    <a:pt x="798" y="768"/>
                  </a:lnTo>
                  <a:lnTo>
                    <a:pt x="796" y="843"/>
                  </a:lnTo>
                  <a:lnTo>
                    <a:pt x="790" y="919"/>
                  </a:lnTo>
                  <a:lnTo>
                    <a:pt x="780" y="997"/>
                  </a:lnTo>
                  <a:lnTo>
                    <a:pt x="768" y="1077"/>
                  </a:lnTo>
                  <a:lnTo>
                    <a:pt x="754" y="1157"/>
                  </a:lnTo>
                  <a:lnTo>
                    <a:pt x="737" y="1238"/>
                  </a:lnTo>
                  <a:lnTo>
                    <a:pt x="717" y="1318"/>
                  </a:lnTo>
                  <a:lnTo>
                    <a:pt x="696" y="1398"/>
                  </a:lnTo>
                  <a:lnTo>
                    <a:pt x="674" y="1477"/>
                  </a:lnTo>
                  <a:lnTo>
                    <a:pt x="650" y="1554"/>
                  </a:lnTo>
                  <a:lnTo>
                    <a:pt x="683" y="1478"/>
                  </a:lnTo>
                  <a:lnTo>
                    <a:pt x="716" y="1397"/>
                  </a:lnTo>
                  <a:lnTo>
                    <a:pt x="745" y="1321"/>
                  </a:lnTo>
                  <a:lnTo>
                    <a:pt x="770" y="1250"/>
                  </a:lnTo>
                  <a:lnTo>
                    <a:pt x="792" y="1182"/>
                  </a:lnTo>
                  <a:lnTo>
                    <a:pt x="810" y="1119"/>
                  </a:lnTo>
                  <a:lnTo>
                    <a:pt x="826" y="1060"/>
                  </a:lnTo>
                  <a:lnTo>
                    <a:pt x="838" y="1004"/>
                  </a:lnTo>
                  <a:lnTo>
                    <a:pt x="847" y="953"/>
                  </a:lnTo>
                  <a:lnTo>
                    <a:pt x="854" y="905"/>
                  </a:lnTo>
                  <a:lnTo>
                    <a:pt x="857" y="861"/>
                  </a:lnTo>
                  <a:lnTo>
                    <a:pt x="859" y="820"/>
                  </a:lnTo>
                  <a:lnTo>
                    <a:pt x="859" y="781"/>
                  </a:lnTo>
                  <a:lnTo>
                    <a:pt x="855" y="747"/>
                  </a:lnTo>
                  <a:lnTo>
                    <a:pt x="851" y="715"/>
                  </a:lnTo>
                  <a:lnTo>
                    <a:pt x="844" y="686"/>
                  </a:lnTo>
                  <a:lnTo>
                    <a:pt x="837" y="660"/>
                  </a:lnTo>
                  <a:lnTo>
                    <a:pt x="828" y="636"/>
                  </a:lnTo>
                  <a:lnTo>
                    <a:pt x="818" y="616"/>
                  </a:lnTo>
                  <a:lnTo>
                    <a:pt x="807" y="596"/>
                  </a:lnTo>
                  <a:lnTo>
                    <a:pt x="795" y="579"/>
                  </a:lnTo>
                  <a:lnTo>
                    <a:pt x="781" y="565"/>
                  </a:lnTo>
                  <a:close/>
                  <a:moveTo>
                    <a:pt x="487" y="279"/>
                  </a:moveTo>
                  <a:lnTo>
                    <a:pt x="512" y="343"/>
                  </a:lnTo>
                  <a:lnTo>
                    <a:pt x="534" y="413"/>
                  </a:lnTo>
                  <a:lnTo>
                    <a:pt x="553" y="488"/>
                  </a:lnTo>
                  <a:lnTo>
                    <a:pt x="569" y="566"/>
                  </a:lnTo>
                  <a:lnTo>
                    <a:pt x="582" y="647"/>
                  </a:lnTo>
                  <a:lnTo>
                    <a:pt x="593" y="733"/>
                  </a:lnTo>
                  <a:lnTo>
                    <a:pt x="601" y="820"/>
                  </a:lnTo>
                  <a:lnTo>
                    <a:pt x="607" y="909"/>
                  </a:lnTo>
                  <a:lnTo>
                    <a:pt x="611" y="1000"/>
                  </a:lnTo>
                  <a:lnTo>
                    <a:pt x="612" y="1091"/>
                  </a:lnTo>
                  <a:lnTo>
                    <a:pt x="611" y="1183"/>
                  </a:lnTo>
                  <a:lnTo>
                    <a:pt x="610" y="1275"/>
                  </a:lnTo>
                  <a:lnTo>
                    <a:pt x="605" y="1366"/>
                  </a:lnTo>
                  <a:lnTo>
                    <a:pt x="600" y="1456"/>
                  </a:lnTo>
                  <a:lnTo>
                    <a:pt x="593" y="1544"/>
                  </a:lnTo>
                  <a:lnTo>
                    <a:pt x="610" y="1466"/>
                  </a:lnTo>
                  <a:lnTo>
                    <a:pt x="624" y="1385"/>
                  </a:lnTo>
                  <a:lnTo>
                    <a:pt x="639" y="1299"/>
                  </a:lnTo>
                  <a:lnTo>
                    <a:pt x="651" y="1204"/>
                  </a:lnTo>
                  <a:lnTo>
                    <a:pt x="661" y="1113"/>
                  </a:lnTo>
                  <a:lnTo>
                    <a:pt x="668" y="1030"/>
                  </a:lnTo>
                  <a:lnTo>
                    <a:pt x="673" y="951"/>
                  </a:lnTo>
                  <a:lnTo>
                    <a:pt x="674" y="878"/>
                  </a:lnTo>
                  <a:lnTo>
                    <a:pt x="674" y="810"/>
                  </a:lnTo>
                  <a:lnTo>
                    <a:pt x="671" y="746"/>
                  </a:lnTo>
                  <a:lnTo>
                    <a:pt x="667" y="688"/>
                  </a:lnTo>
                  <a:lnTo>
                    <a:pt x="661" y="635"/>
                  </a:lnTo>
                  <a:lnTo>
                    <a:pt x="652" y="585"/>
                  </a:lnTo>
                  <a:lnTo>
                    <a:pt x="642" y="541"/>
                  </a:lnTo>
                  <a:lnTo>
                    <a:pt x="632" y="500"/>
                  </a:lnTo>
                  <a:lnTo>
                    <a:pt x="615" y="450"/>
                  </a:lnTo>
                  <a:lnTo>
                    <a:pt x="595" y="408"/>
                  </a:lnTo>
                  <a:lnTo>
                    <a:pt x="576" y="372"/>
                  </a:lnTo>
                  <a:lnTo>
                    <a:pt x="554" y="341"/>
                  </a:lnTo>
                  <a:lnTo>
                    <a:pt x="533" y="316"/>
                  </a:lnTo>
                  <a:lnTo>
                    <a:pt x="510" y="294"/>
                  </a:lnTo>
                  <a:lnTo>
                    <a:pt x="487" y="279"/>
                  </a:lnTo>
                  <a:close/>
                  <a:moveTo>
                    <a:pt x="136" y="0"/>
                  </a:moveTo>
                  <a:lnTo>
                    <a:pt x="177" y="2"/>
                  </a:lnTo>
                  <a:lnTo>
                    <a:pt x="220" y="11"/>
                  </a:lnTo>
                  <a:lnTo>
                    <a:pt x="264" y="26"/>
                  </a:lnTo>
                  <a:lnTo>
                    <a:pt x="308" y="49"/>
                  </a:lnTo>
                  <a:lnTo>
                    <a:pt x="310" y="50"/>
                  </a:lnTo>
                  <a:lnTo>
                    <a:pt x="313" y="53"/>
                  </a:lnTo>
                  <a:lnTo>
                    <a:pt x="316" y="54"/>
                  </a:lnTo>
                  <a:lnTo>
                    <a:pt x="319" y="56"/>
                  </a:lnTo>
                  <a:lnTo>
                    <a:pt x="321" y="58"/>
                  </a:lnTo>
                  <a:lnTo>
                    <a:pt x="322" y="59"/>
                  </a:lnTo>
                  <a:lnTo>
                    <a:pt x="324" y="59"/>
                  </a:lnTo>
                  <a:lnTo>
                    <a:pt x="324" y="60"/>
                  </a:lnTo>
                  <a:lnTo>
                    <a:pt x="356" y="85"/>
                  </a:lnTo>
                  <a:lnTo>
                    <a:pt x="388" y="117"/>
                  </a:lnTo>
                  <a:lnTo>
                    <a:pt x="417" y="152"/>
                  </a:lnTo>
                  <a:lnTo>
                    <a:pt x="442" y="192"/>
                  </a:lnTo>
                  <a:lnTo>
                    <a:pt x="466" y="235"/>
                  </a:lnTo>
                  <a:lnTo>
                    <a:pt x="467" y="236"/>
                  </a:lnTo>
                  <a:lnTo>
                    <a:pt x="465" y="232"/>
                  </a:lnTo>
                  <a:lnTo>
                    <a:pt x="508" y="239"/>
                  </a:lnTo>
                  <a:lnTo>
                    <a:pt x="551" y="252"/>
                  </a:lnTo>
                  <a:lnTo>
                    <a:pt x="594" y="271"/>
                  </a:lnTo>
                  <a:lnTo>
                    <a:pt x="636" y="299"/>
                  </a:lnTo>
                  <a:lnTo>
                    <a:pt x="639" y="300"/>
                  </a:lnTo>
                  <a:lnTo>
                    <a:pt x="641" y="303"/>
                  </a:lnTo>
                  <a:lnTo>
                    <a:pt x="644" y="305"/>
                  </a:lnTo>
                  <a:lnTo>
                    <a:pt x="646" y="308"/>
                  </a:lnTo>
                  <a:lnTo>
                    <a:pt x="647" y="309"/>
                  </a:lnTo>
                  <a:lnTo>
                    <a:pt x="648" y="309"/>
                  </a:lnTo>
                  <a:lnTo>
                    <a:pt x="682" y="341"/>
                  </a:lnTo>
                  <a:lnTo>
                    <a:pt x="710" y="376"/>
                  </a:lnTo>
                  <a:lnTo>
                    <a:pt x="733" y="418"/>
                  </a:lnTo>
                  <a:lnTo>
                    <a:pt x="754" y="462"/>
                  </a:lnTo>
                  <a:lnTo>
                    <a:pt x="768" y="512"/>
                  </a:lnTo>
                  <a:lnTo>
                    <a:pt x="803" y="525"/>
                  </a:lnTo>
                  <a:lnTo>
                    <a:pt x="837" y="542"/>
                  </a:lnTo>
                  <a:lnTo>
                    <a:pt x="868" y="565"/>
                  </a:lnTo>
                  <a:lnTo>
                    <a:pt x="898" y="593"/>
                  </a:lnTo>
                  <a:lnTo>
                    <a:pt x="900" y="595"/>
                  </a:lnTo>
                  <a:lnTo>
                    <a:pt x="902" y="596"/>
                  </a:lnTo>
                  <a:lnTo>
                    <a:pt x="904" y="599"/>
                  </a:lnTo>
                  <a:lnTo>
                    <a:pt x="906" y="601"/>
                  </a:lnTo>
                  <a:lnTo>
                    <a:pt x="907" y="602"/>
                  </a:lnTo>
                  <a:lnTo>
                    <a:pt x="908" y="603"/>
                  </a:lnTo>
                  <a:lnTo>
                    <a:pt x="929" y="634"/>
                  </a:lnTo>
                  <a:lnTo>
                    <a:pt x="946" y="668"/>
                  </a:lnTo>
                  <a:lnTo>
                    <a:pt x="956" y="706"/>
                  </a:lnTo>
                  <a:lnTo>
                    <a:pt x="964" y="747"/>
                  </a:lnTo>
                  <a:lnTo>
                    <a:pt x="967" y="792"/>
                  </a:lnTo>
                  <a:lnTo>
                    <a:pt x="966" y="839"/>
                  </a:lnTo>
                  <a:lnTo>
                    <a:pt x="960" y="889"/>
                  </a:lnTo>
                  <a:lnTo>
                    <a:pt x="952" y="942"/>
                  </a:lnTo>
                  <a:lnTo>
                    <a:pt x="941" y="996"/>
                  </a:lnTo>
                  <a:lnTo>
                    <a:pt x="925" y="1052"/>
                  </a:lnTo>
                  <a:lnTo>
                    <a:pt x="908" y="1108"/>
                  </a:lnTo>
                  <a:lnTo>
                    <a:pt x="888" y="1166"/>
                  </a:lnTo>
                  <a:lnTo>
                    <a:pt x="865" y="1225"/>
                  </a:lnTo>
                  <a:lnTo>
                    <a:pt x="840" y="1286"/>
                  </a:lnTo>
                  <a:lnTo>
                    <a:pt x="814" y="1345"/>
                  </a:lnTo>
                  <a:lnTo>
                    <a:pt x="785" y="1404"/>
                  </a:lnTo>
                  <a:lnTo>
                    <a:pt x="756" y="1465"/>
                  </a:lnTo>
                  <a:lnTo>
                    <a:pt x="726" y="1523"/>
                  </a:lnTo>
                  <a:lnTo>
                    <a:pt x="694" y="1581"/>
                  </a:lnTo>
                  <a:lnTo>
                    <a:pt x="662" y="1637"/>
                  </a:lnTo>
                  <a:lnTo>
                    <a:pt x="629" y="1692"/>
                  </a:lnTo>
                  <a:lnTo>
                    <a:pt x="597" y="1745"/>
                  </a:lnTo>
                  <a:lnTo>
                    <a:pt x="564" y="1795"/>
                  </a:lnTo>
                  <a:lnTo>
                    <a:pt x="558" y="1805"/>
                  </a:lnTo>
                  <a:lnTo>
                    <a:pt x="551" y="1816"/>
                  </a:lnTo>
                  <a:lnTo>
                    <a:pt x="542" y="1828"/>
                  </a:lnTo>
                  <a:lnTo>
                    <a:pt x="520" y="1832"/>
                  </a:lnTo>
                  <a:lnTo>
                    <a:pt x="520" y="1820"/>
                  </a:lnTo>
                  <a:lnTo>
                    <a:pt x="522" y="1810"/>
                  </a:lnTo>
                  <a:lnTo>
                    <a:pt x="523" y="1803"/>
                  </a:lnTo>
                  <a:lnTo>
                    <a:pt x="523" y="1800"/>
                  </a:lnTo>
                  <a:lnTo>
                    <a:pt x="529" y="1699"/>
                  </a:lnTo>
                  <a:lnTo>
                    <a:pt x="535" y="1591"/>
                  </a:lnTo>
                  <a:lnTo>
                    <a:pt x="537" y="1475"/>
                  </a:lnTo>
                  <a:lnTo>
                    <a:pt x="536" y="1355"/>
                  </a:lnTo>
                  <a:lnTo>
                    <a:pt x="533" y="1227"/>
                  </a:lnTo>
                  <a:lnTo>
                    <a:pt x="527" y="1119"/>
                  </a:lnTo>
                  <a:lnTo>
                    <a:pt x="519" y="1019"/>
                  </a:lnTo>
                  <a:lnTo>
                    <a:pt x="510" y="924"/>
                  </a:lnTo>
                  <a:lnTo>
                    <a:pt x="500" y="835"/>
                  </a:lnTo>
                  <a:lnTo>
                    <a:pt x="488" y="753"/>
                  </a:lnTo>
                  <a:lnTo>
                    <a:pt x="475" y="676"/>
                  </a:lnTo>
                  <a:lnTo>
                    <a:pt x="460" y="605"/>
                  </a:lnTo>
                  <a:lnTo>
                    <a:pt x="446" y="539"/>
                  </a:lnTo>
                  <a:lnTo>
                    <a:pt x="429" y="478"/>
                  </a:lnTo>
                  <a:lnTo>
                    <a:pt x="412" y="422"/>
                  </a:lnTo>
                  <a:lnTo>
                    <a:pt x="394" y="370"/>
                  </a:lnTo>
                  <a:lnTo>
                    <a:pt x="376" y="325"/>
                  </a:lnTo>
                  <a:lnTo>
                    <a:pt x="356" y="282"/>
                  </a:lnTo>
                  <a:lnTo>
                    <a:pt x="337" y="244"/>
                  </a:lnTo>
                  <a:lnTo>
                    <a:pt x="308" y="194"/>
                  </a:lnTo>
                  <a:lnTo>
                    <a:pt x="278" y="152"/>
                  </a:lnTo>
                  <a:lnTo>
                    <a:pt x="249" y="118"/>
                  </a:lnTo>
                  <a:lnTo>
                    <a:pt x="219" y="90"/>
                  </a:lnTo>
                  <a:lnTo>
                    <a:pt x="191" y="68"/>
                  </a:lnTo>
                  <a:lnTo>
                    <a:pt x="162" y="52"/>
                  </a:lnTo>
                  <a:lnTo>
                    <a:pt x="135" y="40"/>
                  </a:lnTo>
                  <a:lnTo>
                    <a:pt x="110" y="31"/>
                  </a:lnTo>
                  <a:lnTo>
                    <a:pt x="87" y="26"/>
                  </a:lnTo>
                  <a:lnTo>
                    <a:pt x="66" y="25"/>
                  </a:lnTo>
                  <a:lnTo>
                    <a:pt x="47" y="25"/>
                  </a:lnTo>
                  <a:lnTo>
                    <a:pt x="31" y="26"/>
                  </a:lnTo>
                  <a:lnTo>
                    <a:pt x="18" y="29"/>
                  </a:lnTo>
                  <a:lnTo>
                    <a:pt x="8" y="31"/>
                  </a:lnTo>
                  <a:lnTo>
                    <a:pt x="2" y="32"/>
                  </a:lnTo>
                  <a:lnTo>
                    <a:pt x="0" y="33"/>
                  </a:lnTo>
                  <a:lnTo>
                    <a:pt x="29" y="20"/>
                  </a:lnTo>
                  <a:lnTo>
                    <a:pt x="62" y="9"/>
                  </a:lnTo>
                  <a:lnTo>
                    <a:pt x="98" y="3"/>
                  </a:lnTo>
                  <a:lnTo>
                    <a:pt x="136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</a:ln>
          </p:spPr>
          <p:txBody>
            <a:bodyPr/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  <a:defRPr/>
              </a:pPr>
              <a:endParaRPr lang="en-US" sz="2200" b="1">
                <a:solidFill>
                  <a:srgbClr val="FFFFFF"/>
                </a:solidFill>
                <a:latin typeface="Calibri" pitchFamily="34" charset="0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24" r:id="rId2"/>
    <p:sldLayoutId id="2147483825" r:id="rId3"/>
    <p:sldLayoutId id="2147483826" r:id="rId4"/>
    <p:sldLayoutId id="2147483827" r:id="rId5"/>
    <p:sldLayoutId id="2147483828" r:id="rId6"/>
    <p:sldLayoutId id="2147483829" r:id="rId7"/>
    <p:sldLayoutId id="2147483830" r:id="rId8"/>
    <p:sldLayoutId id="2147483831" r:id="rId9"/>
    <p:sldLayoutId id="2147483832" r:id="rId10"/>
    <p:sldLayoutId id="2147483833" r:id="rId11"/>
    <p:sldLayoutId id="2147483834" r:id="rId12"/>
    <p:sldLayoutId id="2147483837" r:id="rId13"/>
    <p:sldLayoutId id="2147483838" r:id="rId14"/>
    <p:sldLayoutId id="2147483840" r:id="rId15"/>
    <p:sldLayoutId id="2147483842" r:id="rId16"/>
    <p:sldLayoutId id="2147483843" r:id="rId17"/>
    <p:sldLayoutId id="2147483849" r:id="rId18"/>
    <p:sldLayoutId id="2147483851" r:id="rId19"/>
    <p:sldLayoutId id="2147483852" r:id="rId20"/>
  </p:sldLayoutIdLst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/>
    </p:bldLst>
  </p:timing>
  <p:hf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2000" b="1" kern="1200">
          <a:solidFill>
            <a:schemeClr val="bg1"/>
          </a:solidFill>
          <a:latin typeface="Arial" pitchFamily="34" charset="0"/>
          <a:ea typeface="Arial" pitchFamily="34" charset="0"/>
          <a:cs typeface="Arial" pitchFamily="34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bg1"/>
          </a:solidFill>
          <a:latin typeface="Arial"/>
          <a:ea typeface="Arial"/>
          <a:cs typeface="Arial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bg1"/>
          </a:solidFill>
          <a:latin typeface="Arial"/>
          <a:ea typeface="Arial"/>
          <a:cs typeface="Arial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bg1"/>
          </a:solidFill>
          <a:latin typeface="Arial"/>
          <a:ea typeface="Arial"/>
          <a:cs typeface="Arial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bg1"/>
          </a:solidFill>
          <a:latin typeface="Arial"/>
          <a:ea typeface="Arial"/>
          <a:cs typeface="Arial"/>
        </a:defRPr>
      </a:lvl5pPr>
      <a:lvl6pPr marL="457200" algn="l" rtl="0" fontAlgn="base">
        <a:spcBef>
          <a:spcPct val="0"/>
        </a:spcBef>
        <a:spcAft>
          <a:spcPct val="0"/>
        </a:spcAft>
        <a:defRPr sz="2800">
          <a:solidFill>
            <a:schemeClr val="bg1"/>
          </a:solidFill>
          <a:latin typeface="Arial"/>
          <a:cs typeface="Arial"/>
        </a:defRPr>
      </a:lvl6pPr>
      <a:lvl7pPr marL="914400" algn="l" rtl="0" fontAlgn="base">
        <a:spcBef>
          <a:spcPct val="0"/>
        </a:spcBef>
        <a:spcAft>
          <a:spcPct val="0"/>
        </a:spcAft>
        <a:defRPr sz="2800">
          <a:solidFill>
            <a:schemeClr val="bg1"/>
          </a:solidFill>
          <a:latin typeface="Arial"/>
          <a:cs typeface="Arial"/>
        </a:defRPr>
      </a:lvl7pPr>
      <a:lvl8pPr marL="1371600" algn="l" rtl="0" fontAlgn="base">
        <a:spcBef>
          <a:spcPct val="0"/>
        </a:spcBef>
        <a:spcAft>
          <a:spcPct val="0"/>
        </a:spcAft>
        <a:defRPr sz="2800">
          <a:solidFill>
            <a:schemeClr val="bg1"/>
          </a:solidFill>
          <a:latin typeface="Arial"/>
          <a:cs typeface="Arial"/>
        </a:defRPr>
      </a:lvl8pPr>
      <a:lvl9pPr marL="1828800" algn="l" rtl="0" fontAlgn="base">
        <a:spcBef>
          <a:spcPct val="0"/>
        </a:spcBef>
        <a:spcAft>
          <a:spcPct val="0"/>
        </a:spcAft>
        <a:defRPr sz="2800">
          <a:solidFill>
            <a:schemeClr val="bg1"/>
          </a:solidFill>
          <a:latin typeface="Arial"/>
          <a:cs typeface="Arial"/>
        </a:defRPr>
      </a:lvl9pPr>
    </p:titleStyle>
    <p:bodyStyle>
      <a:lvl1pPr marL="268288" indent="-268288" algn="l" rtl="0" eaLnBrk="0" fontAlgn="base" hangingPunct="0">
        <a:spcBef>
          <a:spcPts val="1200"/>
        </a:spcBef>
        <a:spcAft>
          <a:spcPct val="0"/>
        </a:spcAft>
        <a:buFont typeface="Arial"/>
        <a:buChar char="•"/>
        <a:defRPr sz="1200" kern="1200">
          <a:solidFill>
            <a:schemeClr val="tx1"/>
          </a:solidFill>
          <a:latin typeface="Arial" pitchFamily="34" charset="0"/>
          <a:ea typeface="Arial" pitchFamily="34" charset="0"/>
          <a:cs typeface="Arial" pitchFamily="34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/>
        <a:buChar char="–"/>
        <a:defRPr sz="1200" kern="1200">
          <a:solidFill>
            <a:schemeClr val="tx1"/>
          </a:solidFill>
          <a:latin typeface="Arial" pitchFamily="34" charset="0"/>
          <a:ea typeface="Arial" pitchFamily="34" charset="0"/>
          <a:cs typeface="Arial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/>
        <a:buChar char="•"/>
        <a:defRPr sz="1200" kern="1200">
          <a:solidFill>
            <a:schemeClr val="tx1"/>
          </a:solidFill>
          <a:latin typeface="Arial" pitchFamily="34" charset="0"/>
          <a:ea typeface="Arial" pitchFamily="34" charset="0"/>
          <a:cs typeface="Arial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/>
        <a:buChar char="–"/>
        <a:defRPr sz="1200" kern="1200">
          <a:solidFill>
            <a:schemeClr val="tx1"/>
          </a:solidFill>
          <a:latin typeface="Arial" pitchFamily="34" charset="0"/>
          <a:ea typeface="Arial" pitchFamily="34" charset="0"/>
          <a:cs typeface="Arial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/>
        <a:buChar char="»"/>
        <a:defRPr sz="1200" kern="1200">
          <a:solidFill>
            <a:schemeClr val="tx1"/>
          </a:solidFill>
          <a:latin typeface="Arial" pitchFamily="34" charset="0"/>
          <a:ea typeface="Arial" pitchFamily="34" charset="0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.xml" /><Relationship Id="rId4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tags" Target="../tags/tag2.xml" /><Relationship Id="rId3" Type="http://schemas.openxmlformats.org/officeDocument/2006/relationships/oleObject" Target="../embeddings/oleObject1.bin" TargetMode="Internal" /><Relationship Id="rId4" Type="http://schemas.openxmlformats.org/officeDocument/2006/relationships/image" Target="../media/image3.emf" /><Relationship Id="rId5" Type="http://schemas.openxmlformats.org/officeDocument/2006/relationships/vmlDrawing" Target="../drawings/vmlDrawing1.v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tags" Target="../tags/tag3.xml" /><Relationship Id="rId3" Type="http://schemas.openxmlformats.org/officeDocument/2006/relationships/tags" Target="../tags/tag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10" Type="http://schemas.openxmlformats.org/officeDocument/2006/relationships/tags" Target="../tags/tag11.xml" /><Relationship Id="rId11" Type="http://schemas.openxmlformats.org/officeDocument/2006/relationships/tags" Target="../tags/tag12.xml" /><Relationship Id="rId12" Type="http://schemas.openxmlformats.org/officeDocument/2006/relationships/tags" Target="../tags/tag13.xml" /><Relationship Id="rId13" Type="http://schemas.openxmlformats.org/officeDocument/2006/relationships/tags" Target="../tags/tag14.xml" /><Relationship Id="rId14" Type="http://schemas.openxmlformats.org/officeDocument/2006/relationships/tags" Target="../tags/tag15.xml" /><Relationship Id="rId15" Type="http://schemas.openxmlformats.org/officeDocument/2006/relationships/tags" Target="../tags/tag16.xml" /><Relationship Id="rId16" Type="http://schemas.openxmlformats.org/officeDocument/2006/relationships/tags" Target="../tags/tag17.xml" /><Relationship Id="rId17" Type="http://schemas.openxmlformats.org/officeDocument/2006/relationships/tags" Target="../tags/tag18.xml" /><Relationship Id="rId18" Type="http://schemas.openxmlformats.org/officeDocument/2006/relationships/tags" Target="../tags/tag19.xml" /><Relationship Id="rId19" Type="http://schemas.openxmlformats.org/officeDocument/2006/relationships/tags" Target="../tags/tag20.xml" /><Relationship Id="rId2" Type="http://schemas.openxmlformats.org/officeDocument/2006/relationships/tags" Target="../tags/tag5.xml" /><Relationship Id="rId20" Type="http://schemas.openxmlformats.org/officeDocument/2006/relationships/tags" Target="../tags/tag21.xml" /><Relationship Id="rId21" Type="http://schemas.openxmlformats.org/officeDocument/2006/relationships/tags" Target="../tags/tag22.xml" /><Relationship Id="rId22" Type="http://schemas.openxmlformats.org/officeDocument/2006/relationships/tags" Target="../tags/tag23.xml" /><Relationship Id="rId23" Type="http://schemas.openxmlformats.org/officeDocument/2006/relationships/tags" Target="../tags/tag24.xml" /><Relationship Id="rId24" Type="http://schemas.openxmlformats.org/officeDocument/2006/relationships/tags" Target="../tags/tag25.xml" /><Relationship Id="rId25" Type="http://schemas.openxmlformats.org/officeDocument/2006/relationships/tags" Target="../tags/tag26.xml" /><Relationship Id="rId26" Type="http://schemas.openxmlformats.org/officeDocument/2006/relationships/tags" Target="../tags/tag27.xml" /><Relationship Id="rId27" Type="http://schemas.openxmlformats.org/officeDocument/2006/relationships/tags" Target="../tags/tag28.xml" /><Relationship Id="rId28" Type="http://schemas.openxmlformats.org/officeDocument/2006/relationships/tags" Target="../tags/tag29.xml" /><Relationship Id="rId29" Type="http://schemas.openxmlformats.org/officeDocument/2006/relationships/tags" Target="../tags/tag30.xml" /><Relationship Id="rId3" Type="http://schemas.openxmlformats.org/officeDocument/2006/relationships/oleObject" Target="../embeddings/oleObject2.bin" TargetMode="Internal" /><Relationship Id="rId30" Type="http://schemas.openxmlformats.org/officeDocument/2006/relationships/tags" Target="../tags/tag31.xml" /><Relationship Id="rId31" Type="http://schemas.openxmlformats.org/officeDocument/2006/relationships/tags" Target="../tags/tag32.xml" /><Relationship Id="rId32" Type="http://schemas.openxmlformats.org/officeDocument/2006/relationships/tags" Target="../tags/tag33.xml" /><Relationship Id="rId33" Type="http://schemas.openxmlformats.org/officeDocument/2006/relationships/tags" Target="../tags/tag34.xml" /><Relationship Id="rId34" Type="http://schemas.openxmlformats.org/officeDocument/2006/relationships/tags" Target="../tags/tag35.xml" /><Relationship Id="rId35" Type="http://schemas.openxmlformats.org/officeDocument/2006/relationships/tags" Target="../tags/tag36.xml" /><Relationship Id="rId36" Type="http://schemas.openxmlformats.org/officeDocument/2006/relationships/vmlDrawing" Target="../drawings/vmlDrawing2.vml" /><Relationship Id="rId4" Type="http://schemas.openxmlformats.org/officeDocument/2006/relationships/image" Target="../media/image4.emf" /><Relationship Id="rId5" Type="http://schemas.openxmlformats.org/officeDocument/2006/relationships/tags" Target="../tags/tag6.xml" /><Relationship Id="rId6" Type="http://schemas.openxmlformats.org/officeDocument/2006/relationships/tags" Target="../tags/tag7.xml" /><Relationship Id="rId7" Type="http://schemas.openxmlformats.org/officeDocument/2006/relationships/tags" Target="../tags/tag8.xml" /><Relationship Id="rId8" Type="http://schemas.openxmlformats.org/officeDocument/2006/relationships/tags" Target="../tags/tag9.xml" /><Relationship Id="rId9" Type="http://schemas.openxmlformats.org/officeDocument/2006/relationships/tags" Target="../tags/tag1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tags" Target="../tags/tag47.xml" /><Relationship Id="rId16" Type="http://schemas.openxmlformats.org/officeDocument/2006/relationships/tags" Target="../tags/tag48.xml" /><Relationship Id="rId17" Type="http://schemas.openxmlformats.org/officeDocument/2006/relationships/tags" Target="../tags/tag49.xml" /><Relationship Id="rId18" Type="http://schemas.openxmlformats.org/officeDocument/2006/relationships/tags" Target="../tags/tag50.xml" /><Relationship Id="rId19" Type="http://schemas.openxmlformats.org/officeDocument/2006/relationships/tags" Target="../tags/tag51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52.xml" /><Relationship Id="rId21" Type="http://schemas.openxmlformats.org/officeDocument/2006/relationships/tags" Target="../tags/tag53.xml" /><Relationship Id="rId22" Type="http://schemas.openxmlformats.org/officeDocument/2006/relationships/tags" Target="../tags/tag54.xml" /><Relationship Id="rId23" Type="http://schemas.openxmlformats.org/officeDocument/2006/relationships/tags" Target="../tags/tag55.xml" /><Relationship Id="rId24" Type="http://schemas.openxmlformats.org/officeDocument/2006/relationships/tags" Target="../tags/tag56.xml" /><Relationship Id="rId25" Type="http://schemas.openxmlformats.org/officeDocument/2006/relationships/tags" Target="../tags/tag57.xml" /><Relationship Id="rId26" Type="http://schemas.openxmlformats.org/officeDocument/2006/relationships/tags" Target="../tags/tag58.xml" /><Relationship Id="rId27" Type="http://schemas.openxmlformats.org/officeDocument/2006/relationships/tags" Target="../tags/tag59.xml" /><Relationship Id="rId28" Type="http://schemas.openxmlformats.org/officeDocument/2006/relationships/tags" Target="../tags/tag60.xml" /><Relationship Id="rId29" Type="http://schemas.openxmlformats.org/officeDocument/2006/relationships/tags" Target="../tags/tag61.xml" /><Relationship Id="rId3" Type="http://schemas.openxmlformats.org/officeDocument/2006/relationships/tags" Target="../tags/tag37.xml" /><Relationship Id="rId30" Type="http://schemas.openxmlformats.org/officeDocument/2006/relationships/tags" Target="../tags/tag62.xml" /><Relationship Id="rId31" Type="http://schemas.openxmlformats.org/officeDocument/2006/relationships/vmlDrawing" Target="../drawings/vmlDrawing3.vml" /><Relationship Id="rId4" Type="http://schemas.openxmlformats.org/officeDocument/2006/relationships/oleObject" Target="../embeddings/oleObject3.bin" TargetMode="Internal" /><Relationship Id="rId5" Type="http://schemas.openxmlformats.org/officeDocument/2006/relationships/image" Target="../media/image4.emf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3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23" Type="http://schemas.openxmlformats.org/officeDocument/2006/relationships/tags" Target="../tags/tag82.xml" /><Relationship Id="rId24" Type="http://schemas.openxmlformats.org/officeDocument/2006/relationships/tags" Target="../tags/tag83.xml" /><Relationship Id="rId25" Type="http://schemas.openxmlformats.org/officeDocument/2006/relationships/tags" Target="../tags/tag84.xml" /><Relationship Id="rId26" Type="http://schemas.openxmlformats.org/officeDocument/2006/relationships/tags" Target="../tags/tag85.xml" /><Relationship Id="rId27" Type="http://schemas.openxmlformats.org/officeDocument/2006/relationships/tags" Target="../tags/tag86.xml" /><Relationship Id="rId28" Type="http://schemas.openxmlformats.org/officeDocument/2006/relationships/tags" Target="../tags/tag87.xml" /><Relationship Id="rId29" Type="http://schemas.openxmlformats.org/officeDocument/2006/relationships/tags" Target="../tags/tag88.xml" /><Relationship Id="rId3" Type="http://schemas.openxmlformats.org/officeDocument/2006/relationships/oleObject" Target="../embeddings/oleObject4.bin" TargetMode="Internal" /><Relationship Id="rId30" Type="http://schemas.openxmlformats.org/officeDocument/2006/relationships/tags" Target="../tags/tag89.xml" /><Relationship Id="rId31" Type="http://schemas.openxmlformats.org/officeDocument/2006/relationships/tags" Target="../tags/tag90.xml" /><Relationship Id="rId32" Type="http://schemas.openxmlformats.org/officeDocument/2006/relationships/tags" Target="../tags/tag91.xml" /><Relationship Id="rId33" Type="http://schemas.openxmlformats.org/officeDocument/2006/relationships/tags" Target="../tags/tag92.xml" /><Relationship Id="rId34" Type="http://schemas.openxmlformats.org/officeDocument/2006/relationships/tags" Target="../tags/tag93.xml" /><Relationship Id="rId35" Type="http://schemas.openxmlformats.org/officeDocument/2006/relationships/tags" Target="../tags/tag94.xml" /><Relationship Id="rId36" Type="http://schemas.openxmlformats.org/officeDocument/2006/relationships/tags" Target="../tags/tag95.xml" /><Relationship Id="rId37" Type="http://schemas.openxmlformats.org/officeDocument/2006/relationships/tags" Target="../tags/tag96.xml" /><Relationship Id="rId38" Type="http://schemas.openxmlformats.org/officeDocument/2006/relationships/tags" Target="../tags/tag97.xml" /><Relationship Id="rId39" Type="http://schemas.openxmlformats.org/officeDocument/2006/relationships/tags" Target="../tags/tag98.xml" /><Relationship Id="rId4" Type="http://schemas.openxmlformats.org/officeDocument/2006/relationships/image" Target="../media/image4.emf" /><Relationship Id="rId40" Type="http://schemas.openxmlformats.org/officeDocument/2006/relationships/tags" Target="../tags/tag99.xml" /><Relationship Id="rId41" Type="http://schemas.openxmlformats.org/officeDocument/2006/relationships/tags" Target="../tags/tag100.xml" /><Relationship Id="rId42" Type="http://schemas.openxmlformats.org/officeDocument/2006/relationships/tags" Target="../tags/tag101.xml" /><Relationship Id="rId43" Type="http://schemas.openxmlformats.org/officeDocument/2006/relationships/tags" Target="../tags/tag102.xml" /><Relationship Id="rId44" Type="http://schemas.openxmlformats.org/officeDocument/2006/relationships/tags" Target="../tags/tag103.xml" /><Relationship Id="rId45" Type="http://schemas.openxmlformats.org/officeDocument/2006/relationships/tags" Target="../tags/tag104.xml" /><Relationship Id="rId46" Type="http://schemas.openxmlformats.org/officeDocument/2006/relationships/tags" Target="../tags/tag105.xml" /><Relationship Id="rId47" Type="http://schemas.openxmlformats.org/officeDocument/2006/relationships/tags" Target="../tags/tag106.xml" /><Relationship Id="rId48" Type="http://schemas.openxmlformats.org/officeDocument/2006/relationships/tags" Target="../tags/tag107.xml" /><Relationship Id="rId49" Type="http://schemas.openxmlformats.org/officeDocument/2006/relationships/tags" Target="../tags/tag108.xml" /><Relationship Id="rId5" Type="http://schemas.openxmlformats.org/officeDocument/2006/relationships/tags" Target="../tags/tag64.xml" /><Relationship Id="rId50" Type="http://schemas.openxmlformats.org/officeDocument/2006/relationships/tags" Target="../tags/tag109.xml" /><Relationship Id="rId51" Type="http://schemas.openxmlformats.org/officeDocument/2006/relationships/tags" Target="../tags/tag110.xml" /><Relationship Id="rId52" Type="http://schemas.openxmlformats.org/officeDocument/2006/relationships/tags" Target="../tags/tag111.xml" /><Relationship Id="rId53" Type="http://schemas.openxmlformats.org/officeDocument/2006/relationships/tags" Target="../tags/tag112.xml" /><Relationship Id="rId54" Type="http://schemas.openxmlformats.org/officeDocument/2006/relationships/tags" Target="../tags/tag113.xml" /><Relationship Id="rId55" Type="http://schemas.openxmlformats.org/officeDocument/2006/relationships/tags" Target="../tags/tag114.xml" /><Relationship Id="rId56" Type="http://schemas.openxmlformats.org/officeDocument/2006/relationships/tags" Target="../tags/tag115.xml" /><Relationship Id="rId57" Type="http://schemas.openxmlformats.org/officeDocument/2006/relationships/tags" Target="../tags/tag116.xml" /><Relationship Id="rId58" Type="http://schemas.openxmlformats.org/officeDocument/2006/relationships/tags" Target="../tags/tag117.xml" /><Relationship Id="rId59" Type="http://schemas.openxmlformats.org/officeDocument/2006/relationships/tags" Target="../tags/tag118.xml" /><Relationship Id="rId6" Type="http://schemas.openxmlformats.org/officeDocument/2006/relationships/tags" Target="../tags/tag65.xml" /><Relationship Id="rId60" Type="http://schemas.openxmlformats.org/officeDocument/2006/relationships/tags" Target="../tags/tag119.xml" /><Relationship Id="rId61" Type="http://schemas.openxmlformats.org/officeDocument/2006/relationships/tags" Target="../tags/tag120.xml" /><Relationship Id="rId62" Type="http://schemas.openxmlformats.org/officeDocument/2006/relationships/tags" Target="../tags/tag121.xml" /><Relationship Id="rId63" Type="http://schemas.openxmlformats.org/officeDocument/2006/relationships/tags" Target="../tags/tag122.xml" /><Relationship Id="rId64" Type="http://schemas.openxmlformats.org/officeDocument/2006/relationships/tags" Target="../tags/tag123.xml" /><Relationship Id="rId65" Type="http://schemas.openxmlformats.org/officeDocument/2006/relationships/tags" Target="../tags/tag124.xml" /><Relationship Id="rId66" Type="http://schemas.openxmlformats.org/officeDocument/2006/relationships/tags" Target="../tags/tag125.xml" /><Relationship Id="rId67" Type="http://schemas.openxmlformats.org/officeDocument/2006/relationships/tags" Target="../tags/tag126.xml" /><Relationship Id="rId68" Type="http://schemas.openxmlformats.org/officeDocument/2006/relationships/tags" Target="../tags/tag127.xml" /><Relationship Id="rId69" Type="http://schemas.openxmlformats.org/officeDocument/2006/relationships/tags" Target="../tags/tag128.xml" /><Relationship Id="rId7" Type="http://schemas.openxmlformats.org/officeDocument/2006/relationships/tags" Target="../tags/tag66.xml" /><Relationship Id="rId70" Type="http://schemas.openxmlformats.org/officeDocument/2006/relationships/tags" Target="../tags/tag129.xml" /><Relationship Id="rId71" Type="http://schemas.openxmlformats.org/officeDocument/2006/relationships/tags" Target="../tags/tag130.xml" /><Relationship Id="rId72" Type="http://schemas.openxmlformats.org/officeDocument/2006/relationships/tags" Target="../tags/tag131.xml" /><Relationship Id="rId73" Type="http://schemas.openxmlformats.org/officeDocument/2006/relationships/tags" Target="../tags/tag132.xml" /><Relationship Id="rId74" Type="http://schemas.openxmlformats.org/officeDocument/2006/relationships/tags" Target="../tags/tag133.xml" /><Relationship Id="rId75" Type="http://schemas.openxmlformats.org/officeDocument/2006/relationships/tags" Target="../tags/tag134.xml" /><Relationship Id="rId76" Type="http://schemas.openxmlformats.org/officeDocument/2006/relationships/tags" Target="../tags/tag135.xml" /><Relationship Id="rId77" Type="http://schemas.openxmlformats.org/officeDocument/2006/relationships/tags" Target="../tags/tag136.xml" /><Relationship Id="rId78" Type="http://schemas.openxmlformats.org/officeDocument/2006/relationships/tags" Target="../tags/tag137.xml" /><Relationship Id="rId79" Type="http://schemas.openxmlformats.org/officeDocument/2006/relationships/tags" Target="../tags/tag138.xml" /><Relationship Id="rId8" Type="http://schemas.openxmlformats.org/officeDocument/2006/relationships/tags" Target="../tags/tag67.xml" /><Relationship Id="rId80" Type="http://schemas.openxmlformats.org/officeDocument/2006/relationships/tags" Target="../tags/tag139.xml" /><Relationship Id="rId81" Type="http://schemas.openxmlformats.org/officeDocument/2006/relationships/tags" Target="../tags/tag140.xml" /><Relationship Id="rId82" Type="http://schemas.openxmlformats.org/officeDocument/2006/relationships/tags" Target="../tags/tag141.xml" /><Relationship Id="rId83" Type="http://schemas.openxmlformats.org/officeDocument/2006/relationships/vmlDrawing" Target="../drawings/vmlDrawing4.vml" /><Relationship Id="rId9" Type="http://schemas.openxmlformats.org/officeDocument/2006/relationships/tags" Target="../tags/tag6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10" Type="http://schemas.openxmlformats.org/officeDocument/2006/relationships/oleObject" Target="../embeddings/oleObject6.bin" TargetMode="Internal" /><Relationship Id="rId100" Type="http://schemas.openxmlformats.org/officeDocument/2006/relationships/tags" Target="../tags/tag234.xml" /><Relationship Id="rId101" Type="http://schemas.openxmlformats.org/officeDocument/2006/relationships/tags" Target="../tags/tag235.xml" /><Relationship Id="rId102" Type="http://schemas.openxmlformats.org/officeDocument/2006/relationships/tags" Target="../tags/tag236.xml" /><Relationship Id="rId103" Type="http://schemas.openxmlformats.org/officeDocument/2006/relationships/tags" Target="../tags/tag237.xml" /><Relationship Id="rId104" Type="http://schemas.openxmlformats.org/officeDocument/2006/relationships/tags" Target="../tags/tag238.xml" /><Relationship Id="rId105" Type="http://schemas.openxmlformats.org/officeDocument/2006/relationships/tags" Target="../tags/tag239.xml" /><Relationship Id="rId106" Type="http://schemas.openxmlformats.org/officeDocument/2006/relationships/tags" Target="../tags/tag240.xml" /><Relationship Id="rId107" Type="http://schemas.openxmlformats.org/officeDocument/2006/relationships/tags" Target="../tags/tag241.xml" /><Relationship Id="rId108" Type="http://schemas.openxmlformats.org/officeDocument/2006/relationships/vmlDrawing" Target="../drawings/vmlDrawing5.vml" /><Relationship Id="rId11" Type="http://schemas.openxmlformats.org/officeDocument/2006/relationships/image" Target="../media/image6.emf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tags" Target="../tags/tag142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22" Type="http://schemas.openxmlformats.org/officeDocument/2006/relationships/tags" Target="../tags/tag158.xml" /><Relationship Id="rId23" Type="http://schemas.openxmlformats.org/officeDocument/2006/relationships/tags" Target="../tags/tag159.xml" /><Relationship Id="rId24" Type="http://schemas.openxmlformats.org/officeDocument/2006/relationships/tags" Target="../tags/tag160.xml" /><Relationship Id="rId25" Type="http://schemas.openxmlformats.org/officeDocument/2006/relationships/tags" Target="../tags/tag161.xml" /><Relationship Id="rId26" Type="http://schemas.openxmlformats.org/officeDocument/2006/relationships/tags" Target="../tags/tag162.xml" /><Relationship Id="rId27" Type="http://schemas.openxmlformats.org/officeDocument/2006/relationships/tags" Target="../tags/tag163.xml" /><Relationship Id="rId28" Type="http://schemas.openxmlformats.org/officeDocument/2006/relationships/tags" Target="../tags/tag164.xml" /><Relationship Id="rId29" Type="http://schemas.openxmlformats.org/officeDocument/2006/relationships/tags" Target="../tags/tag165.xml" /><Relationship Id="rId3" Type="http://schemas.openxmlformats.org/officeDocument/2006/relationships/oleObject" Target="../embeddings/oleObject5.bin" TargetMode="Internal" /><Relationship Id="rId30" Type="http://schemas.openxmlformats.org/officeDocument/2006/relationships/tags" Target="../tags/tag166.xml" /><Relationship Id="rId31" Type="http://schemas.openxmlformats.org/officeDocument/2006/relationships/tags" Target="../tags/tag167.xml" /><Relationship Id="rId32" Type="http://schemas.openxmlformats.org/officeDocument/2006/relationships/tags" Target="../tags/tag168.xml" /><Relationship Id="rId33" Type="http://schemas.openxmlformats.org/officeDocument/2006/relationships/tags" Target="../tags/tag169.xml" /><Relationship Id="rId34" Type="http://schemas.openxmlformats.org/officeDocument/2006/relationships/tags" Target="../tags/tag170.xml" /><Relationship Id="rId35" Type="http://schemas.openxmlformats.org/officeDocument/2006/relationships/tags" Target="../tags/tag171.xml" /><Relationship Id="rId36" Type="http://schemas.openxmlformats.org/officeDocument/2006/relationships/tags" Target="../tags/tag172.xml" /><Relationship Id="rId37" Type="http://schemas.openxmlformats.org/officeDocument/2006/relationships/tags" Target="../tags/tag173.xml" /><Relationship Id="rId38" Type="http://schemas.openxmlformats.org/officeDocument/2006/relationships/tags" Target="../tags/tag174.xml" /><Relationship Id="rId39" Type="http://schemas.openxmlformats.org/officeDocument/2006/relationships/tags" Target="../tags/tag175.xml" /><Relationship Id="rId4" Type="http://schemas.openxmlformats.org/officeDocument/2006/relationships/image" Target="../media/image5.emf" /><Relationship Id="rId40" Type="http://schemas.openxmlformats.org/officeDocument/2006/relationships/tags" Target="../tags/tag176.xml" /><Relationship Id="rId41" Type="http://schemas.openxmlformats.org/officeDocument/2006/relationships/tags" Target="../tags/tag177.xml" /><Relationship Id="rId42" Type="http://schemas.openxmlformats.org/officeDocument/2006/relationships/tags" Target="../tags/tag178.xml" /><Relationship Id="rId43" Type="http://schemas.openxmlformats.org/officeDocument/2006/relationships/tags" Target="../tags/tag179.xml" /><Relationship Id="rId44" Type="http://schemas.openxmlformats.org/officeDocument/2006/relationships/tags" Target="../tags/tag180.xml" /><Relationship Id="rId45" Type="http://schemas.openxmlformats.org/officeDocument/2006/relationships/tags" Target="../tags/tag181.xml" /><Relationship Id="rId46" Type="http://schemas.openxmlformats.org/officeDocument/2006/relationships/tags" Target="../tags/tag182.xml" /><Relationship Id="rId47" Type="http://schemas.openxmlformats.org/officeDocument/2006/relationships/tags" Target="../tags/tag183.xml" /><Relationship Id="rId48" Type="http://schemas.openxmlformats.org/officeDocument/2006/relationships/tags" Target="../tags/tag184.xml" /><Relationship Id="rId49" Type="http://schemas.openxmlformats.org/officeDocument/2006/relationships/tags" Target="../tags/tag185.xml" /><Relationship Id="rId5" Type="http://schemas.openxmlformats.org/officeDocument/2006/relationships/tags" Target="../tags/tag143.xml" /><Relationship Id="rId50" Type="http://schemas.openxmlformats.org/officeDocument/2006/relationships/tags" Target="../tags/tag186.xml" /><Relationship Id="rId51" Type="http://schemas.openxmlformats.org/officeDocument/2006/relationships/tags" Target="../tags/tag187.xml" /><Relationship Id="rId52" Type="http://schemas.openxmlformats.org/officeDocument/2006/relationships/tags" Target="../tags/tag188.xml" /><Relationship Id="rId53" Type="http://schemas.openxmlformats.org/officeDocument/2006/relationships/tags" Target="../tags/tag189.xml" /><Relationship Id="rId54" Type="http://schemas.openxmlformats.org/officeDocument/2006/relationships/tags" Target="../tags/tag190.xml" /><Relationship Id="rId55" Type="http://schemas.openxmlformats.org/officeDocument/2006/relationships/tags" Target="../tags/tag191.xml" /><Relationship Id="rId56" Type="http://schemas.openxmlformats.org/officeDocument/2006/relationships/tags" Target="../tags/tag192.xml" /><Relationship Id="rId57" Type="http://schemas.openxmlformats.org/officeDocument/2006/relationships/tags" Target="../tags/tag193.xml" /><Relationship Id="rId58" Type="http://schemas.openxmlformats.org/officeDocument/2006/relationships/tags" Target="../tags/tag194.xml" /><Relationship Id="rId59" Type="http://schemas.openxmlformats.org/officeDocument/2006/relationships/tags" Target="../tags/tag195.xml" /><Relationship Id="rId6" Type="http://schemas.openxmlformats.org/officeDocument/2006/relationships/tags" Target="../tags/tag144.xml" /><Relationship Id="rId60" Type="http://schemas.openxmlformats.org/officeDocument/2006/relationships/tags" Target="../tags/tag196.xml" /><Relationship Id="rId61" Type="http://schemas.openxmlformats.org/officeDocument/2006/relationships/tags" Target="../tags/tag197.xml" /><Relationship Id="rId62" Type="http://schemas.openxmlformats.org/officeDocument/2006/relationships/tags" Target="../tags/tag198.xml" /><Relationship Id="rId63" Type="http://schemas.openxmlformats.org/officeDocument/2006/relationships/tags" Target="../tags/tag199.xml" /><Relationship Id="rId64" Type="http://schemas.openxmlformats.org/officeDocument/2006/relationships/tags" Target="../tags/tag200.xml" /><Relationship Id="rId65" Type="http://schemas.openxmlformats.org/officeDocument/2006/relationships/tags" Target="../tags/tag201.xml" /><Relationship Id="rId66" Type="http://schemas.openxmlformats.org/officeDocument/2006/relationships/tags" Target="../tags/tag202.xml" /><Relationship Id="rId67" Type="http://schemas.openxmlformats.org/officeDocument/2006/relationships/tags" Target="../tags/tag203.xml" /><Relationship Id="rId68" Type="http://schemas.openxmlformats.org/officeDocument/2006/relationships/tags" Target="../tags/tag204.xml" /><Relationship Id="rId69" Type="http://schemas.openxmlformats.org/officeDocument/2006/relationships/tags" Target="../tags/tag205.xml" /><Relationship Id="rId7" Type="http://schemas.openxmlformats.org/officeDocument/2006/relationships/tags" Target="../tags/tag145.xml" /><Relationship Id="rId70" Type="http://schemas.openxmlformats.org/officeDocument/2006/relationships/tags" Target="../tags/tag206.xml" /><Relationship Id="rId71" Type="http://schemas.openxmlformats.org/officeDocument/2006/relationships/tags" Target="../tags/tag207.xml" /><Relationship Id="rId72" Type="http://schemas.openxmlformats.org/officeDocument/2006/relationships/tags" Target="../tags/tag208.xml" /><Relationship Id="rId73" Type="http://schemas.openxmlformats.org/officeDocument/2006/relationships/tags" Target="../tags/tag209.xml" /><Relationship Id="rId74" Type="http://schemas.openxmlformats.org/officeDocument/2006/relationships/tags" Target="../tags/tag210.xml" /><Relationship Id="rId75" Type="http://schemas.openxmlformats.org/officeDocument/2006/relationships/tags" Target="../tags/tag211.xml" /><Relationship Id="rId76" Type="http://schemas.openxmlformats.org/officeDocument/2006/relationships/tags" Target="../tags/tag212.xml" /><Relationship Id="rId77" Type="http://schemas.openxmlformats.org/officeDocument/2006/relationships/tags" Target="../tags/tag213.xml" /><Relationship Id="rId78" Type="http://schemas.openxmlformats.org/officeDocument/2006/relationships/tags" Target="../tags/tag214.xml" /><Relationship Id="rId79" Type="http://schemas.openxmlformats.org/officeDocument/2006/relationships/oleObject" Target="../embeddings/oleObject7.bin" TargetMode="Internal" /><Relationship Id="rId8" Type="http://schemas.openxmlformats.org/officeDocument/2006/relationships/tags" Target="../tags/tag146.xml" /><Relationship Id="rId80" Type="http://schemas.openxmlformats.org/officeDocument/2006/relationships/image" Target="../media/image7.emf" /><Relationship Id="rId81" Type="http://schemas.openxmlformats.org/officeDocument/2006/relationships/tags" Target="../tags/tag215.xml" /><Relationship Id="rId82" Type="http://schemas.openxmlformats.org/officeDocument/2006/relationships/tags" Target="../tags/tag216.xml" /><Relationship Id="rId83" Type="http://schemas.openxmlformats.org/officeDocument/2006/relationships/tags" Target="../tags/tag217.xml" /><Relationship Id="rId84" Type="http://schemas.openxmlformats.org/officeDocument/2006/relationships/tags" Target="../tags/tag218.xml" /><Relationship Id="rId85" Type="http://schemas.openxmlformats.org/officeDocument/2006/relationships/tags" Target="../tags/tag219.xml" /><Relationship Id="rId86" Type="http://schemas.openxmlformats.org/officeDocument/2006/relationships/tags" Target="../tags/tag220.xml" /><Relationship Id="rId87" Type="http://schemas.openxmlformats.org/officeDocument/2006/relationships/tags" Target="../tags/tag221.xml" /><Relationship Id="rId88" Type="http://schemas.openxmlformats.org/officeDocument/2006/relationships/tags" Target="../tags/tag222.xml" /><Relationship Id="rId89" Type="http://schemas.openxmlformats.org/officeDocument/2006/relationships/tags" Target="../tags/tag223.xml" /><Relationship Id="rId9" Type="http://schemas.openxmlformats.org/officeDocument/2006/relationships/tags" Target="../tags/tag147.xml" /><Relationship Id="rId90" Type="http://schemas.openxmlformats.org/officeDocument/2006/relationships/tags" Target="../tags/tag224.xml" /><Relationship Id="rId91" Type="http://schemas.openxmlformats.org/officeDocument/2006/relationships/tags" Target="../tags/tag225.xml" /><Relationship Id="rId92" Type="http://schemas.openxmlformats.org/officeDocument/2006/relationships/tags" Target="../tags/tag226.xml" /><Relationship Id="rId93" Type="http://schemas.openxmlformats.org/officeDocument/2006/relationships/tags" Target="../tags/tag227.xml" /><Relationship Id="rId94" Type="http://schemas.openxmlformats.org/officeDocument/2006/relationships/tags" Target="../tags/tag228.xml" /><Relationship Id="rId95" Type="http://schemas.openxmlformats.org/officeDocument/2006/relationships/tags" Target="../tags/tag229.xml" /><Relationship Id="rId96" Type="http://schemas.openxmlformats.org/officeDocument/2006/relationships/tags" Target="../tags/tag230.xml" /><Relationship Id="rId97" Type="http://schemas.openxmlformats.org/officeDocument/2006/relationships/tags" Target="../tags/tag231.xml" /><Relationship Id="rId98" Type="http://schemas.openxmlformats.org/officeDocument/2006/relationships/tags" Target="../tags/tag232.xml" /><Relationship Id="rId99" Type="http://schemas.openxmlformats.org/officeDocument/2006/relationships/tags" Target="../tags/tag23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14" Type="http://schemas.openxmlformats.org/officeDocument/2006/relationships/tags" Target="../tags/tag250.xml" /><Relationship Id="rId15" Type="http://schemas.openxmlformats.org/officeDocument/2006/relationships/tags" Target="../tags/tag251.xml" /><Relationship Id="rId16" Type="http://schemas.openxmlformats.org/officeDocument/2006/relationships/tags" Target="../tags/tag252.xml" /><Relationship Id="rId17" Type="http://schemas.openxmlformats.org/officeDocument/2006/relationships/tags" Target="../tags/tag253.xml" /><Relationship Id="rId18" Type="http://schemas.openxmlformats.org/officeDocument/2006/relationships/tags" Target="../tags/tag254.xml" /><Relationship Id="rId19" Type="http://schemas.openxmlformats.org/officeDocument/2006/relationships/tags" Target="../tags/tag255.xml" /><Relationship Id="rId2" Type="http://schemas.openxmlformats.org/officeDocument/2006/relationships/tags" Target="../tags/tag242.xml" /><Relationship Id="rId20" Type="http://schemas.openxmlformats.org/officeDocument/2006/relationships/tags" Target="../tags/tag256.xml" /><Relationship Id="rId21" Type="http://schemas.openxmlformats.org/officeDocument/2006/relationships/oleObject" Target="../embeddings/oleObject10.bin" TargetMode="Internal" /><Relationship Id="rId22" Type="http://schemas.openxmlformats.org/officeDocument/2006/relationships/image" Target="../media/image9.emf" /><Relationship Id="rId23" Type="http://schemas.openxmlformats.org/officeDocument/2006/relationships/tags" Target="../tags/tag257.xml" /><Relationship Id="rId24" Type="http://schemas.openxmlformats.org/officeDocument/2006/relationships/tags" Target="../tags/tag258.xml" /><Relationship Id="rId25" Type="http://schemas.openxmlformats.org/officeDocument/2006/relationships/tags" Target="../tags/tag259.xml" /><Relationship Id="rId26" Type="http://schemas.openxmlformats.org/officeDocument/2006/relationships/tags" Target="../tags/tag260.xml" /><Relationship Id="rId27" Type="http://schemas.openxmlformats.org/officeDocument/2006/relationships/tags" Target="../tags/tag261.xml" /><Relationship Id="rId28" Type="http://schemas.openxmlformats.org/officeDocument/2006/relationships/tags" Target="../tags/tag262.xml" /><Relationship Id="rId29" Type="http://schemas.openxmlformats.org/officeDocument/2006/relationships/tags" Target="../tags/tag263.xml" /><Relationship Id="rId3" Type="http://schemas.openxmlformats.org/officeDocument/2006/relationships/oleObject" Target="../embeddings/oleObject8.bin" TargetMode="Internal" /><Relationship Id="rId30" Type="http://schemas.openxmlformats.org/officeDocument/2006/relationships/tags" Target="../tags/tag264.xml" /><Relationship Id="rId31" Type="http://schemas.openxmlformats.org/officeDocument/2006/relationships/tags" Target="../tags/tag265.xml" /><Relationship Id="rId32" Type="http://schemas.openxmlformats.org/officeDocument/2006/relationships/oleObject" Target="../embeddings/oleObject11.bin" TargetMode="Internal" /><Relationship Id="rId33" Type="http://schemas.openxmlformats.org/officeDocument/2006/relationships/image" Target="../media/image10.emf" /><Relationship Id="rId34" Type="http://schemas.openxmlformats.org/officeDocument/2006/relationships/tags" Target="../tags/tag266.xml" /><Relationship Id="rId35" Type="http://schemas.openxmlformats.org/officeDocument/2006/relationships/tags" Target="../tags/tag267.xml" /><Relationship Id="rId36" Type="http://schemas.openxmlformats.org/officeDocument/2006/relationships/tags" Target="../tags/tag268.xml" /><Relationship Id="rId37" Type="http://schemas.openxmlformats.org/officeDocument/2006/relationships/tags" Target="../tags/tag269.xml" /><Relationship Id="rId38" Type="http://schemas.openxmlformats.org/officeDocument/2006/relationships/tags" Target="../tags/tag270.xml" /><Relationship Id="rId39" Type="http://schemas.openxmlformats.org/officeDocument/2006/relationships/tags" Target="../tags/tag271.xml" /><Relationship Id="rId4" Type="http://schemas.openxmlformats.org/officeDocument/2006/relationships/image" Target="../media/image4.emf" /><Relationship Id="rId40" Type="http://schemas.openxmlformats.org/officeDocument/2006/relationships/tags" Target="../tags/tag272.xml" /><Relationship Id="rId41" Type="http://schemas.openxmlformats.org/officeDocument/2006/relationships/tags" Target="../tags/tag273.xml" /><Relationship Id="rId42" Type="http://schemas.openxmlformats.org/officeDocument/2006/relationships/tags" Target="../tags/tag274.xml" /><Relationship Id="rId43" Type="http://schemas.openxmlformats.org/officeDocument/2006/relationships/tags" Target="../tags/tag275.xml" /><Relationship Id="rId44" Type="http://schemas.openxmlformats.org/officeDocument/2006/relationships/tags" Target="../tags/tag276.xml" /><Relationship Id="rId45" Type="http://schemas.openxmlformats.org/officeDocument/2006/relationships/tags" Target="../tags/tag277.xml" /><Relationship Id="rId46" Type="http://schemas.openxmlformats.org/officeDocument/2006/relationships/tags" Target="../tags/tag278.xml" /><Relationship Id="rId47" Type="http://schemas.openxmlformats.org/officeDocument/2006/relationships/tags" Target="../tags/tag279.xml" /><Relationship Id="rId48" Type="http://schemas.openxmlformats.org/officeDocument/2006/relationships/tags" Target="../tags/tag280.xml" /><Relationship Id="rId49" Type="http://schemas.openxmlformats.org/officeDocument/2006/relationships/oleObject" Target="../embeddings/oleObject12.bin" TargetMode="Internal" /><Relationship Id="rId5" Type="http://schemas.openxmlformats.org/officeDocument/2006/relationships/tags" Target="../tags/tag243.xml" /><Relationship Id="rId50" Type="http://schemas.openxmlformats.org/officeDocument/2006/relationships/image" Target="../media/image11.emf" /><Relationship Id="rId51" Type="http://schemas.openxmlformats.org/officeDocument/2006/relationships/tags" Target="../tags/tag281.xml" /><Relationship Id="rId52" Type="http://schemas.openxmlformats.org/officeDocument/2006/relationships/tags" Target="../tags/tag282.xml" /><Relationship Id="rId53" Type="http://schemas.openxmlformats.org/officeDocument/2006/relationships/tags" Target="../tags/tag283.xml" /><Relationship Id="rId54" Type="http://schemas.openxmlformats.org/officeDocument/2006/relationships/tags" Target="../tags/tag284.xml" /><Relationship Id="rId55" Type="http://schemas.openxmlformats.org/officeDocument/2006/relationships/tags" Target="../tags/tag285.xml" /><Relationship Id="rId56" Type="http://schemas.openxmlformats.org/officeDocument/2006/relationships/tags" Target="../tags/tag286.xml" /><Relationship Id="rId57" Type="http://schemas.openxmlformats.org/officeDocument/2006/relationships/tags" Target="../tags/tag287.xml" /><Relationship Id="rId58" Type="http://schemas.openxmlformats.org/officeDocument/2006/relationships/tags" Target="../tags/tag288.xml" /><Relationship Id="rId59" Type="http://schemas.openxmlformats.org/officeDocument/2006/relationships/tags" Target="../tags/tag289.xml" /><Relationship Id="rId6" Type="http://schemas.openxmlformats.org/officeDocument/2006/relationships/tags" Target="../tags/tag244.xml" /><Relationship Id="rId60" Type="http://schemas.openxmlformats.org/officeDocument/2006/relationships/tags" Target="../tags/tag290.xml" /><Relationship Id="rId61" Type="http://schemas.openxmlformats.org/officeDocument/2006/relationships/tags" Target="../tags/tag291.xml" /><Relationship Id="rId62" Type="http://schemas.openxmlformats.org/officeDocument/2006/relationships/tags" Target="../tags/tag292.xml" /><Relationship Id="rId63" Type="http://schemas.openxmlformats.org/officeDocument/2006/relationships/tags" Target="../tags/tag293.xml" /><Relationship Id="rId64" Type="http://schemas.openxmlformats.org/officeDocument/2006/relationships/tags" Target="../tags/tag294.xml" /><Relationship Id="rId65" Type="http://schemas.openxmlformats.org/officeDocument/2006/relationships/tags" Target="../tags/tag295.xml" /><Relationship Id="rId66" Type="http://schemas.openxmlformats.org/officeDocument/2006/relationships/tags" Target="../tags/tag296.xml" /><Relationship Id="rId67" Type="http://schemas.openxmlformats.org/officeDocument/2006/relationships/tags" Target="../tags/tag297.xml" /><Relationship Id="rId68" Type="http://schemas.openxmlformats.org/officeDocument/2006/relationships/tags" Target="../tags/tag298.xml" /><Relationship Id="rId69" Type="http://schemas.openxmlformats.org/officeDocument/2006/relationships/tags" Target="../tags/tag299.xml" /><Relationship Id="rId7" Type="http://schemas.openxmlformats.org/officeDocument/2006/relationships/tags" Target="../tags/tag245.xml" /><Relationship Id="rId70" Type="http://schemas.openxmlformats.org/officeDocument/2006/relationships/tags" Target="../tags/tag300.xml" /><Relationship Id="rId71" Type="http://schemas.openxmlformats.org/officeDocument/2006/relationships/tags" Target="../tags/tag301.xml" /><Relationship Id="rId72" Type="http://schemas.openxmlformats.org/officeDocument/2006/relationships/tags" Target="../tags/tag302.xml" /><Relationship Id="rId73" Type="http://schemas.openxmlformats.org/officeDocument/2006/relationships/tags" Target="../tags/tag303.xml" /><Relationship Id="rId74" Type="http://schemas.openxmlformats.org/officeDocument/2006/relationships/tags" Target="../tags/tag304.xml" /><Relationship Id="rId75" Type="http://schemas.openxmlformats.org/officeDocument/2006/relationships/tags" Target="../tags/tag305.xml" /><Relationship Id="rId76" Type="http://schemas.openxmlformats.org/officeDocument/2006/relationships/vmlDrawing" Target="../drawings/vmlDrawing6.vml" /><Relationship Id="rId8" Type="http://schemas.openxmlformats.org/officeDocument/2006/relationships/oleObject" Target="../embeddings/oleObject9.bin" TargetMode="Internal" /><Relationship Id="rId9" Type="http://schemas.openxmlformats.org/officeDocument/2006/relationships/image" Target="../media/image8.emf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10" Type="http://schemas.openxmlformats.org/officeDocument/2006/relationships/tags" Target="../tags/tag314.xml" /><Relationship Id="rId11" Type="http://schemas.openxmlformats.org/officeDocument/2006/relationships/tags" Target="../tags/tag315.xml" /><Relationship Id="rId12" Type="http://schemas.openxmlformats.org/officeDocument/2006/relationships/tags" Target="../tags/tag316.xml" /><Relationship Id="rId13" Type="http://schemas.openxmlformats.org/officeDocument/2006/relationships/tags" Target="../tags/tag317.xml" /><Relationship Id="rId14" Type="http://schemas.openxmlformats.org/officeDocument/2006/relationships/tags" Target="../tags/tag318.xml" /><Relationship Id="rId15" Type="http://schemas.openxmlformats.org/officeDocument/2006/relationships/tags" Target="../tags/tag319.xml" /><Relationship Id="rId16" Type="http://schemas.openxmlformats.org/officeDocument/2006/relationships/tags" Target="../tags/tag320.xml" /><Relationship Id="rId17" Type="http://schemas.openxmlformats.org/officeDocument/2006/relationships/tags" Target="../tags/tag321.xml" /><Relationship Id="rId18" Type="http://schemas.openxmlformats.org/officeDocument/2006/relationships/tags" Target="../tags/tag322.xml" /><Relationship Id="rId19" Type="http://schemas.openxmlformats.org/officeDocument/2006/relationships/image" Target="../media/image12.jpeg" /><Relationship Id="rId2" Type="http://schemas.openxmlformats.org/officeDocument/2006/relationships/tags" Target="../tags/tag306.xml" /><Relationship Id="rId20" Type="http://schemas.openxmlformats.org/officeDocument/2006/relationships/tags" Target="../tags/tag323.xml" /><Relationship Id="rId21" Type="http://schemas.openxmlformats.org/officeDocument/2006/relationships/image" Target="../media/image13.jpeg" /><Relationship Id="rId22" Type="http://schemas.openxmlformats.org/officeDocument/2006/relationships/tags" Target="../tags/tag324.xml" /><Relationship Id="rId23" Type="http://schemas.openxmlformats.org/officeDocument/2006/relationships/image" Target="../media/image14.jpeg" /><Relationship Id="rId24" Type="http://schemas.openxmlformats.org/officeDocument/2006/relationships/tags" Target="../tags/tag325.xml" /><Relationship Id="rId25" Type="http://schemas.openxmlformats.org/officeDocument/2006/relationships/tags" Target="../tags/tag326.xml" /><Relationship Id="rId26" Type="http://schemas.openxmlformats.org/officeDocument/2006/relationships/tags" Target="../tags/tag327.xml" /><Relationship Id="rId27" Type="http://schemas.openxmlformats.org/officeDocument/2006/relationships/tags" Target="../tags/tag328.xml" /><Relationship Id="rId28" Type="http://schemas.openxmlformats.org/officeDocument/2006/relationships/tags" Target="../tags/tag329.xml" /><Relationship Id="rId29" Type="http://schemas.openxmlformats.org/officeDocument/2006/relationships/tags" Target="../tags/tag330.xml" /><Relationship Id="rId3" Type="http://schemas.openxmlformats.org/officeDocument/2006/relationships/tags" Target="../tags/tag307.xml" /><Relationship Id="rId30" Type="http://schemas.openxmlformats.org/officeDocument/2006/relationships/tags" Target="../tags/tag331.xml" /><Relationship Id="rId31" Type="http://schemas.openxmlformats.org/officeDocument/2006/relationships/tags" Target="../tags/tag332.xml" /><Relationship Id="rId32" Type="http://schemas.openxmlformats.org/officeDocument/2006/relationships/tags" Target="../tags/tag333.xml" /><Relationship Id="rId33" Type="http://schemas.openxmlformats.org/officeDocument/2006/relationships/tags" Target="../tags/tag334.xml" /><Relationship Id="rId34" Type="http://schemas.openxmlformats.org/officeDocument/2006/relationships/image" Target="../media/image15.jpeg" /><Relationship Id="rId35" Type="http://schemas.openxmlformats.org/officeDocument/2006/relationships/tags" Target="../tags/tag335.xml" /><Relationship Id="rId36" Type="http://schemas.openxmlformats.org/officeDocument/2006/relationships/tags" Target="../tags/tag336.xml" /><Relationship Id="rId37" Type="http://schemas.openxmlformats.org/officeDocument/2006/relationships/tags" Target="../tags/tag337.xml" /><Relationship Id="rId4" Type="http://schemas.openxmlformats.org/officeDocument/2006/relationships/tags" Target="../tags/tag308.xml" /><Relationship Id="rId5" Type="http://schemas.openxmlformats.org/officeDocument/2006/relationships/tags" Target="../tags/tag309.xml" /><Relationship Id="rId6" Type="http://schemas.openxmlformats.org/officeDocument/2006/relationships/tags" Target="../tags/tag310.xml" /><Relationship Id="rId7" Type="http://schemas.openxmlformats.org/officeDocument/2006/relationships/tags" Target="../tags/tag311.xml" /><Relationship Id="rId8" Type="http://schemas.openxmlformats.org/officeDocument/2006/relationships/tags" Target="../tags/tag312.xml" /><Relationship Id="rId9" Type="http://schemas.openxmlformats.org/officeDocument/2006/relationships/tags" Target="../tags/tag3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10" Type="http://schemas.openxmlformats.org/officeDocument/2006/relationships/image" Target="../media/image16.emf" /><Relationship Id="rId100" Type="http://schemas.openxmlformats.org/officeDocument/2006/relationships/tags" Target="../tags/tag430.xml" /><Relationship Id="rId101" Type="http://schemas.openxmlformats.org/officeDocument/2006/relationships/tags" Target="../tags/tag431.xml" /><Relationship Id="rId102" Type="http://schemas.openxmlformats.org/officeDocument/2006/relationships/vmlDrawing" Target="../drawings/vmlDrawing7.vml" /><Relationship Id="rId11" Type="http://schemas.openxmlformats.org/officeDocument/2006/relationships/tags" Target="../tags/tag343.xml" /><Relationship Id="rId12" Type="http://schemas.openxmlformats.org/officeDocument/2006/relationships/tags" Target="../tags/tag344.xml" /><Relationship Id="rId13" Type="http://schemas.openxmlformats.org/officeDocument/2006/relationships/tags" Target="../tags/tag345.xml" /><Relationship Id="rId14" Type="http://schemas.openxmlformats.org/officeDocument/2006/relationships/tags" Target="../tags/tag346.xml" /><Relationship Id="rId15" Type="http://schemas.openxmlformats.org/officeDocument/2006/relationships/tags" Target="../tags/tag347.xml" /><Relationship Id="rId16" Type="http://schemas.openxmlformats.org/officeDocument/2006/relationships/tags" Target="../tags/tag348.xml" /><Relationship Id="rId17" Type="http://schemas.openxmlformats.org/officeDocument/2006/relationships/tags" Target="../tags/tag349.xml" /><Relationship Id="rId18" Type="http://schemas.openxmlformats.org/officeDocument/2006/relationships/tags" Target="../tags/tag350.xml" /><Relationship Id="rId19" Type="http://schemas.openxmlformats.org/officeDocument/2006/relationships/tags" Target="../tags/tag351.xml" /><Relationship Id="rId2" Type="http://schemas.openxmlformats.org/officeDocument/2006/relationships/tags" Target="../tags/tag338.xml" /><Relationship Id="rId20" Type="http://schemas.openxmlformats.org/officeDocument/2006/relationships/tags" Target="../tags/tag352.xml" /><Relationship Id="rId21" Type="http://schemas.openxmlformats.org/officeDocument/2006/relationships/tags" Target="../tags/tag353.xml" /><Relationship Id="rId22" Type="http://schemas.openxmlformats.org/officeDocument/2006/relationships/tags" Target="../tags/tag354.xml" /><Relationship Id="rId23" Type="http://schemas.openxmlformats.org/officeDocument/2006/relationships/tags" Target="../tags/tag355.xml" /><Relationship Id="rId24" Type="http://schemas.openxmlformats.org/officeDocument/2006/relationships/tags" Target="../tags/tag356.xml" /><Relationship Id="rId25" Type="http://schemas.openxmlformats.org/officeDocument/2006/relationships/tags" Target="../tags/tag357.xml" /><Relationship Id="rId26" Type="http://schemas.openxmlformats.org/officeDocument/2006/relationships/tags" Target="../tags/tag358.xml" /><Relationship Id="rId27" Type="http://schemas.openxmlformats.org/officeDocument/2006/relationships/tags" Target="../tags/tag359.xml" /><Relationship Id="rId28" Type="http://schemas.openxmlformats.org/officeDocument/2006/relationships/tags" Target="../tags/tag360.xml" /><Relationship Id="rId29" Type="http://schemas.openxmlformats.org/officeDocument/2006/relationships/tags" Target="../tags/tag361.xml" /><Relationship Id="rId3" Type="http://schemas.openxmlformats.org/officeDocument/2006/relationships/oleObject" Target="../embeddings/oleObject13.bin" TargetMode="Internal" /><Relationship Id="rId30" Type="http://schemas.openxmlformats.org/officeDocument/2006/relationships/tags" Target="../tags/tag362.xml" /><Relationship Id="rId31" Type="http://schemas.openxmlformats.org/officeDocument/2006/relationships/tags" Target="../tags/tag363.xml" /><Relationship Id="rId32" Type="http://schemas.openxmlformats.org/officeDocument/2006/relationships/tags" Target="../tags/tag364.xml" /><Relationship Id="rId33" Type="http://schemas.openxmlformats.org/officeDocument/2006/relationships/tags" Target="../tags/tag365.xml" /><Relationship Id="rId34" Type="http://schemas.openxmlformats.org/officeDocument/2006/relationships/tags" Target="../tags/tag366.xml" /><Relationship Id="rId35" Type="http://schemas.openxmlformats.org/officeDocument/2006/relationships/tags" Target="../tags/tag367.xml" /><Relationship Id="rId36" Type="http://schemas.openxmlformats.org/officeDocument/2006/relationships/tags" Target="../tags/tag368.xml" /><Relationship Id="rId37" Type="http://schemas.openxmlformats.org/officeDocument/2006/relationships/tags" Target="../tags/tag369.xml" /><Relationship Id="rId38" Type="http://schemas.openxmlformats.org/officeDocument/2006/relationships/tags" Target="../tags/tag370.xml" /><Relationship Id="rId39" Type="http://schemas.openxmlformats.org/officeDocument/2006/relationships/tags" Target="../tags/tag371.xml" /><Relationship Id="rId4" Type="http://schemas.openxmlformats.org/officeDocument/2006/relationships/image" Target="../media/image5.emf" /><Relationship Id="rId40" Type="http://schemas.openxmlformats.org/officeDocument/2006/relationships/tags" Target="../tags/tag372.xml" /><Relationship Id="rId41" Type="http://schemas.openxmlformats.org/officeDocument/2006/relationships/tags" Target="../tags/tag373.xml" /><Relationship Id="rId42" Type="http://schemas.openxmlformats.org/officeDocument/2006/relationships/tags" Target="../tags/tag374.xml" /><Relationship Id="rId43" Type="http://schemas.openxmlformats.org/officeDocument/2006/relationships/tags" Target="../tags/tag375.xml" /><Relationship Id="rId44" Type="http://schemas.openxmlformats.org/officeDocument/2006/relationships/tags" Target="../tags/tag376.xml" /><Relationship Id="rId45" Type="http://schemas.openxmlformats.org/officeDocument/2006/relationships/tags" Target="../tags/tag377.xml" /><Relationship Id="rId46" Type="http://schemas.openxmlformats.org/officeDocument/2006/relationships/tags" Target="../tags/tag378.xml" /><Relationship Id="rId47" Type="http://schemas.openxmlformats.org/officeDocument/2006/relationships/tags" Target="../tags/tag379.xml" /><Relationship Id="rId48" Type="http://schemas.openxmlformats.org/officeDocument/2006/relationships/tags" Target="../tags/tag380.xml" /><Relationship Id="rId49" Type="http://schemas.openxmlformats.org/officeDocument/2006/relationships/tags" Target="../tags/tag381.xml" /><Relationship Id="rId5" Type="http://schemas.openxmlformats.org/officeDocument/2006/relationships/tags" Target="../tags/tag339.xml" /><Relationship Id="rId50" Type="http://schemas.openxmlformats.org/officeDocument/2006/relationships/tags" Target="../tags/tag382.xml" /><Relationship Id="rId51" Type="http://schemas.openxmlformats.org/officeDocument/2006/relationships/tags" Target="../tags/tag383.xml" /><Relationship Id="rId52" Type="http://schemas.openxmlformats.org/officeDocument/2006/relationships/tags" Target="../tags/tag384.xml" /><Relationship Id="rId53" Type="http://schemas.openxmlformats.org/officeDocument/2006/relationships/tags" Target="../tags/tag385.xml" /><Relationship Id="rId54" Type="http://schemas.openxmlformats.org/officeDocument/2006/relationships/tags" Target="../tags/tag386.xml" /><Relationship Id="rId55" Type="http://schemas.openxmlformats.org/officeDocument/2006/relationships/tags" Target="../tags/tag387.xml" /><Relationship Id="rId56" Type="http://schemas.openxmlformats.org/officeDocument/2006/relationships/tags" Target="../tags/tag388.xml" /><Relationship Id="rId57" Type="http://schemas.openxmlformats.org/officeDocument/2006/relationships/tags" Target="../tags/tag389.xml" /><Relationship Id="rId58" Type="http://schemas.openxmlformats.org/officeDocument/2006/relationships/tags" Target="../tags/tag390.xml" /><Relationship Id="rId59" Type="http://schemas.openxmlformats.org/officeDocument/2006/relationships/tags" Target="../tags/tag391.xml" /><Relationship Id="rId6" Type="http://schemas.openxmlformats.org/officeDocument/2006/relationships/tags" Target="../tags/tag340.xml" /><Relationship Id="rId60" Type="http://schemas.openxmlformats.org/officeDocument/2006/relationships/tags" Target="../tags/tag392.xml" /><Relationship Id="rId61" Type="http://schemas.openxmlformats.org/officeDocument/2006/relationships/tags" Target="../tags/tag393.xml" /><Relationship Id="rId62" Type="http://schemas.openxmlformats.org/officeDocument/2006/relationships/tags" Target="../tags/tag394.xml" /><Relationship Id="rId63" Type="http://schemas.openxmlformats.org/officeDocument/2006/relationships/tags" Target="../tags/tag395.xml" /><Relationship Id="rId64" Type="http://schemas.openxmlformats.org/officeDocument/2006/relationships/tags" Target="../tags/tag396.xml" /><Relationship Id="rId65" Type="http://schemas.openxmlformats.org/officeDocument/2006/relationships/tags" Target="../tags/tag397.xml" /><Relationship Id="rId66" Type="http://schemas.openxmlformats.org/officeDocument/2006/relationships/tags" Target="../tags/tag398.xml" /><Relationship Id="rId67" Type="http://schemas.openxmlformats.org/officeDocument/2006/relationships/tags" Target="../tags/tag399.xml" /><Relationship Id="rId68" Type="http://schemas.openxmlformats.org/officeDocument/2006/relationships/tags" Target="../tags/tag400.xml" /><Relationship Id="rId69" Type="http://schemas.openxmlformats.org/officeDocument/2006/relationships/tags" Target="../tags/tag401.xml" /><Relationship Id="rId7" Type="http://schemas.openxmlformats.org/officeDocument/2006/relationships/tags" Target="../tags/tag341.xml" /><Relationship Id="rId70" Type="http://schemas.openxmlformats.org/officeDocument/2006/relationships/tags" Target="../tags/tag402.xml" /><Relationship Id="rId71" Type="http://schemas.openxmlformats.org/officeDocument/2006/relationships/tags" Target="../tags/tag403.xml" /><Relationship Id="rId72" Type="http://schemas.openxmlformats.org/officeDocument/2006/relationships/tags" Target="../tags/tag404.xml" /><Relationship Id="rId73" Type="http://schemas.openxmlformats.org/officeDocument/2006/relationships/tags" Target="../tags/tag405.xml" /><Relationship Id="rId74" Type="http://schemas.openxmlformats.org/officeDocument/2006/relationships/oleObject" Target="../embeddings/oleObject15.bin" TargetMode="Internal" /><Relationship Id="rId75" Type="http://schemas.openxmlformats.org/officeDocument/2006/relationships/image" Target="../media/image17.emf" /><Relationship Id="rId76" Type="http://schemas.openxmlformats.org/officeDocument/2006/relationships/tags" Target="../tags/tag406.xml" /><Relationship Id="rId77" Type="http://schemas.openxmlformats.org/officeDocument/2006/relationships/tags" Target="../tags/tag407.xml" /><Relationship Id="rId78" Type="http://schemas.openxmlformats.org/officeDocument/2006/relationships/tags" Target="../tags/tag408.xml" /><Relationship Id="rId79" Type="http://schemas.openxmlformats.org/officeDocument/2006/relationships/tags" Target="../tags/tag409.xml" /><Relationship Id="rId8" Type="http://schemas.openxmlformats.org/officeDocument/2006/relationships/tags" Target="../tags/tag342.xml" /><Relationship Id="rId80" Type="http://schemas.openxmlformats.org/officeDocument/2006/relationships/tags" Target="../tags/tag410.xml" /><Relationship Id="rId81" Type="http://schemas.openxmlformats.org/officeDocument/2006/relationships/tags" Target="../tags/tag411.xml" /><Relationship Id="rId82" Type="http://schemas.openxmlformats.org/officeDocument/2006/relationships/tags" Target="../tags/tag412.xml" /><Relationship Id="rId83" Type="http://schemas.openxmlformats.org/officeDocument/2006/relationships/tags" Target="../tags/tag413.xml" /><Relationship Id="rId84" Type="http://schemas.openxmlformats.org/officeDocument/2006/relationships/tags" Target="../tags/tag414.xml" /><Relationship Id="rId85" Type="http://schemas.openxmlformats.org/officeDocument/2006/relationships/tags" Target="../tags/tag415.xml" /><Relationship Id="rId86" Type="http://schemas.openxmlformats.org/officeDocument/2006/relationships/tags" Target="../tags/tag416.xml" /><Relationship Id="rId87" Type="http://schemas.openxmlformats.org/officeDocument/2006/relationships/tags" Target="../tags/tag417.xml" /><Relationship Id="rId88" Type="http://schemas.openxmlformats.org/officeDocument/2006/relationships/tags" Target="../tags/tag418.xml" /><Relationship Id="rId89" Type="http://schemas.openxmlformats.org/officeDocument/2006/relationships/tags" Target="../tags/tag419.xml" /><Relationship Id="rId9" Type="http://schemas.openxmlformats.org/officeDocument/2006/relationships/oleObject" Target="../embeddings/oleObject14.bin" TargetMode="Internal" /><Relationship Id="rId90" Type="http://schemas.openxmlformats.org/officeDocument/2006/relationships/tags" Target="../tags/tag420.xml" /><Relationship Id="rId91" Type="http://schemas.openxmlformats.org/officeDocument/2006/relationships/tags" Target="../tags/tag421.xml" /><Relationship Id="rId92" Type="http://schemas.openxmlformats.org/officeDocument/2006/relationships/tags" Target="../tags/tag422.xml" /><Relationship Id="rId93" Type="http://schemas.openxmlformats.org/officeDocument/2006/relationships/tags" Target="../tags/tag423.xml" /><Relationship Id="rId94" Type="http://schemas.openxmlformats.org/officeDocument/2006/relationships/tags" Target="../tags/tag424.xml" /><Relationship Id="rId95" Type="http://schemas.openxmlformats.org/officeDocument/2006/relationships/tags" Target="../tags/tag425.xml" /><Relationship Id="rId96" Type="http://schemas.openxmlformats.org/officeDocument/2006/relationships/tags" Target="../tags/tag426.xml" /><Relationship Id="rId97" Type="http://schemas.openxmlformats.org/officeDocument/2006/relationships/tags" Target="../tags/tag427.xml" /><Relationship Id="rId98" Type="http://schemas.openxmlformats.org/officeDocument/2006/relationships/tags" Target="../tags/tag428.xml" /><Relationship Id="rId99" Type="http://schemas.openxmlformats.org/officeDocument/2006/relationships/tags" Target="../tags/tag42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10" Type="http://schemas.openxmlformats.org/officeDocument/2006/relationships/tags" Target="../tags/tag436.xml" /><Relationship Id="rId11" Type="http://schemas.openxmlformats.org/officeDocument/2006/relationships/tags" Target="../tags/tag437.xml" /><Relationship Id="rId12" Type="http://schemas.openxmlformats.org/officeDocument/2006/relationships/tags" Target="../tags/tag438.xml" /><Relationship Id="rId13" Type="http://schemas.openxmlformats.org/officeDocument/2006/relationships/tags" Target="../tags/tag439.xml" /><Relationship Id="rId14" Type="http://schemas.openxmlformats.org/officeDocument/2006/relationships/tags" Target="../tags/tag440.xml" /><Relationship Id="rId15" Type="http://schemas.openxmlformats.org/officeDocument/2006/relationships/tags" Target="../tags/tag441.xml" /><Relationship Id="rId16" Type="http://schemas.openxmlformats.org/officeDocument/2006/relationships/tags" Target="../tags/tag442.xml" /><Relationship Id="rId17" Type="http://schemas.openxmlformats.org/officeDocument/2006/relationships/tags" Target="../tags/tag443.xml" /><Relationship Id="rId18" Type="http://schemas.openxmlformats.org/officeDocument/2006/relationships/tags" Target="../tags/tag444.xml" /><Relationship Id="rId19" Type="http://schemas.openxmlformats.org/officeDocument/2006/relationships/tags" Target="../tags/tag445.xml" /><Relationship Id="rId2" Type="http://schemas.openxmlformats.org/officeDocument/2006/relationships/tags" Target="../tags/tag432.xml" /><Relationship Id="rId20" Type="http://schemas.openxmlformats.org/officeDocument/2006/relationships/tags" Target="../tags/tag446.xml" /><Relationship Id="rId21" Type="http://schemas.openxmlformats.org/officeDocument/2006/relationships/tags" Target="../tags/tag447.xml" /><Relationship Id="rId22" Type="http://schemas.openxmlformats.org/officeDocument/2006/relationships/tags" Target="../tags/tag448.xml" /><Relationship Id="rId23" Type="http://schemas.openxmlformats.org/officeDocument/2006/relationships/tags" Target="../tags/tag449.xml" /><Relationship Id="rId24" Type="http://schemas.openxmlformats.org/officeDocument/2006/relationships/tags" Target="../tags/tag450.xml" /><Relationship Id="rId25" Type="http://schemas.openxmlformats.org/officeDocument/2006/relationships/tags" Target="../tags/tag451.xml" /><Relationship Id="rId26" Type="http://schemas.openxmlformats.org/officeDocument/2006/relationships/tags" Target="../tags/tag452.xml" /><Relationship Id="rId27" Type="http://schemas.openxmlformats.org/officeDocument/2006/relationships/tags" Target="../tags/tag453.xml" /><Relationship Id="rId28" Type="http://schemas.openxmlformats.org/officeDocument/2006/relationships/tags" Target="../tags/tag454.xml" /><Relationship Id="rId29" Type="http://schemas.openxmlformats.org/officeDocument/2006/relationships/tags" Target="../tags/tag455.xml" /><Relationship Id="rId3" Type="http://schemas.openxmlformats.org/officeDocument/2006/relationships/oleObject" Target="../embeddings/oleObject16.bin" TargetMode="Internal" /><Relationship Id="rId30" Type="http://schemas.openxmlformats.org/officeDocument/2006/relationships/tags" Target="../tags/tag456.xml" /><Relationship Id="rId31" Type="http://schemas.openxmlformats.org/officeDocument/2006/relationships/tags" Target="../tags/tag457.xml" /><Relationship Id="rId32" Type="http://schemas.openxmlformats.org/officeDocument/2006/relationships/tags" Target="../tags/tag458.xml" /><Relationship Id="rId33" Type="http://schemas.openxmlformats.org/officeDocument/2006/relationships/tags" Target="../tags/tag459.xml" /><Relationship Id="rId34" Type="http://schemas.openxmlformats.org/officeDocument/2006/relationships/tags" Target="../tags/tag460.xml" /><Relationship Id="rId35" Type="http://schemas.openxmlformats.org/officeDocument/2006/relationships/tags" Target="../tags/tag461.xml" /><Relationship Id="rId36" Type="http://schemas.openxmlformats.org/officeDocument/2006/relationships/tags" Target="../tags/tag462.xml" /><Relationship Id="rId37" Type="http://schemas.openxmlformats.org/officeDocument/2006/relationships/tags" Target="../tags/tag463.xml" /><Relationship Id="rId38" Type="http://schemas.openxmlformats.org/officeDocument/2006/relationships/oleObject" Target="../embeddings/oleObject18.bin" TargetMode="Internal" /><Relationship Id="rId39" Type="http://schemas.openxmlformats.org/officeDocument/2006/relationships/image" Target="../media/image19.emf" /><Relationship Id="rId4" Type="http://schemas.openxmlformats.org/officeDocument/2006/relationships/image" Target="../media/image4.emf" /><Relationship Id="rId40" Type="http://schemas.openxmlformats.org/officeDocument/2006/relationships/tags" Target="../tags/tag464.xml" /><Relationship Id="rId41" Type="http://schemas.openxmlformats.org/officeDocument/2006/relationships/tags" Target="../tags/tag465.xml" /><Relationship Id="rId42" Type="http://schemas.openxmlformats.org/officeDocument/2006/relationships/tags" Target="../tags/tag466.xml" /><Relationship Id="rId43" Type="http://schemas.openxmlformats.org/officeDocument/2006/relationships/tags" Target="../tags/tag467.xml" /><Relationship Id="rId44" Type="http://schemas.openxmlformats.org/officeDocument/2006/relationships/tags" Target="../tags/tag468.xml" /><Relationship Id="rId45" Type="http://schemas.openxmlformats.org/officeDocument/2006/relationships/tags" Target="../tags/tag469.xml" /><Relationship Id="rId46" Type="http://schemas.openxmlformats.org/officeDocument/2006/relationships/tags" Target="../tags/tag470.xml" /><Relationship Id="rId47" Type="http://schemas.openxmlformats.org/officeDocument/2006/relationships/tags" Target="../tags/tag471.xml" /><Relationship Id="rId48" Type="http://schemas.openxmlformats.org/officeDocument/2006/relationships/tags" Target="../tags/tag472.xml" /><Relationship Id="rId49" Type="http://schemas.openxmlformats.org/officeDocument/2006/relationships/tags" Target="../tags/tag473.xml" /><Relationship Id="rId5" Type="http://schemas.openxmlformats.org/officeDocument/2006/relationships/tags" Target="../tags/tag433.xml" /><Relationship Id="rId50" Type="http://schemas.openxmlformats.org/officeDocument/2006/relationships/tags" Target="../tags/tag474.xml" /><Relationship Id="rId51" Type="http://schemas.openxmlformats.org/officeDocument/2006/relationships/tags" Target="../tags/tag475.xml" /><Relationship Id="rId52" Type="http://schemas.openxmlformats.org/officeDocument/2006/relationships/tags" Target="../tags/tag476.xml" /><Relationship Id="rId53" Type="http://schemas.openxmlformats.org/officeDocument/2006/relationships/tags" Target="../tags/tag477.xml" /><Relationship Id="rId54" Type="http://schemas.openxmlformats.org/officeDocument/2006/relationships/tags" Target="../tags/tag478.xml" /><Relationship Id="rId55" Type="http://schemas.openxmlformats.org/officeDocument/2006/relationships/tags" Target="../tags/tag479.xml" /><Relationship Id="rId56" Type="http://schemas.openxmlformats.org/officeDocument/2006/relationships/tags" Target="../tags/tag480.xml" /><Relationship Id="rId57" Type="http://schemas.openxmlformats.org/officeDocument/2006/relationships/tags" Target="../tags/tag481.xml" /><Relationship Id="rId58" Type="http://schemas.openxmlformats.org/officeDocument/2006/relationships/tags" Target="../tags/tag482.xml" /><Relationship Id="rId59" Type="http://schemas.openxmlformats.org/officeDocument/2006/relationships/tags" Target="../tags/tag483.xml" /><Relationship Id="rId6" Type="http://schemas.openxmlformats.org/officeDocument/2006/relationships/tags" Target="../tags/tag434.xml" /><Relationship Id="rId60" Type="http://schemas.openxmlformats.org/officeDocument/2006/relationships/tags" Target="../tags/tag484.xml" /><Relationship Id="rId61" Type="http://schemas.openxmlformats.org/officeDocument/2006/relationships/tags" Target="../tags/tag485.xml" /><Relationship Id="rId62" Type="http://schemas.openxmlformats.org/officeDocument/2006/relationships/vmlDrawing" Target="../drawings/vmlDrawing8.vml" /><Relationship Id="rId7" Type="http://schemas.openxmlformats.org/officeDocument/2006/relationships/tags" Target="../tags/tag435.xml" /><Relationship Id="rId8" Type="http://schemas.openxmlformats.org/officeDocument/2006/relationships/oleObject" Target="../embeddings/oleObject17.bin" TargetMode="Internal" /><Relationship Id="rId9" Type="http://schemas.openxmlformats.org/officeDocument/2006/relationships/image" Target="../media/image18.emf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10" Type="http://schemas.openxmlformats.org/officeDocument/2006/relationships/tags" Target="../tags/tag492.xml" /><Relationship Id="rId100" Type="http://schemas.openxmlformats.org/officeDocument/2006/relationships/tags" Target="../tags/tag572.xml" /><Relationship Id="rId101" Type="http://schemas.openxmlformats.org/officeDocument/2006/relationships/tags" Target="../tags/tag573.xml" /><Relationship Id="rId102" Type="http://schemas.openxmlformats.org/officeDocument/2006/relationships/tags" Target="../tags/tag574.xml" /><Relationship Id="rId103" Type="http://schemas.openxmlformats.org/officeDocument/2006/relationships/tags" Target="../tags/tag575.xml" /><Relationship Id="rId104" Type="http://schemas.openxmlformats.org/officeDocument/2006/relationships/tags" Target="../tags/tag576.xml" /><Relationship Id="rId105" Type="http://schemas.openxmlformats.org/officeDocument/2006/relationships/tags" Target="../tags/tag577.xml" /><Relationship Id="rId106" Type="http://schemas.openxmlformats.org/officeDocument/2006/relationships/tags" Target="../tags/tag578.xml" /><Relationship Id="rId107" Type="http://schemas.openxmlformats.org/officeDocument/2006/relationships/tags" Target="../tags/tag579.xml" /><Relationship Id="rId108" Type="http://schemas.openxmlformats.org/officeDocument/2006/relationships/tags" Target="../tags/tag580.xml" /><Relationship Id="rId109" Type="http://schemas.openxmlformats.org/officeDocument/2006/relationships/tags" Target="../tags/tag581.xml" /><Relationship Id="rId11" Type="http://schemas.openxmlformats.org/officeDocument/2006/relationships/tags" Target="../tags/tag493.xml" /><Relationship Id="rId110" Type="http://schemas.openxmlformats.org/officeDocument/2006/relationships/tags" Target="../tags/tag582.xml" /><Relationship Id="rId111" Type="http://schemas.openxmlformats.org/officeDocument/2006/relationships/tags" Target="../tags/tag583.xml" /><Relationship Id="rId112" Type="http://schemas.openxmlformats.org/officeDocument/2006/relationships/tags" Target="../tags/tag584.xml" /><Relationship Id="rId113" Type="http://schemas.openxmlformats.org/officeDocument/2006/relationships/tags" Target="../tags/tag585.xml" /><Relationship Id="rId114" Type="http://schemas.openxmlformats.org/officeDocument/2006/relationships/tags" Target="../tags/tag586.xml" /><Relationship Id="rId115" Type="http://schemas.openxmlformats.org/officeDocument/2006/relationships/tags" Target="../tags/tag587.xml" /><Relationship Id="rId116" Type="http://schemas.openxmlformats.org/officeDocument/2006/relationships/tags" Target="../tags/tag588.xml" /><Relationship Id="rId117" Type="http://schemas.openxmlformats.org/officeDocument/2006/relationships/tags" Target="../tags/tag589.xml" /><Relationship Id="rId118" Type="http://schemas.openxmlformats.org/officeDocument/2006/relationships/tags" Target="../tags/tag590.xml" /><Relationship Id="rId119" Type="http://schemas.openxmlformats.org/officeDocument/2006/relationships/tags" Target="../tags/tag591.xml" /><Relationship Id="rId12" Type="http://schemas.openxmlformats.org/officeDocument/2006/relationships/tags" Target="../tags/tag494.xml" /><Relationship Id="rId120" Type="http://schemas.openxmlformats.org/officeDocument/2006/relationships/tags" Target="../tags/tag592.xml" /><Relationship Id="rId121" Type="http://schemas.openxmlformats.org/officeDocument/2006/relationships/tags" Target="../tags/tag593.xml" /><Relationship Id="rId122" Type="http://schemas.openxmlformats.org/officeDocument/2006/relationships/tags" Target="../tags/tag594.xml" /><Relationship Id="rId123" Type="http://schemas.openxmlformats.org/officeDocument/2006/relationships/tags" Target="../tags/tag595.xml" /><Relationship Id="rId124" Type="http://schemas.openxmlformats.org/officeDocument/2006/relationships/tags" Target="../tags/tag596.xml" /><Relationship Id="rId125" Type="http://schemas.openxmlformats.org/officeDocument/2006/relationships/tags" Target="../tags/tag597.xml" /><Relationship Id="rId126" Type="http://schemas.openxmlformats.org/officeDocument/2006/relationships/tags" Target="../tags/tag598.xml" /><Relationship Id="rId127" Type="http://schemas.openxmlformats.org/officeDocument/2006/relationships/tags" Target="../tags/tag599.xml" /><Relationship Id="rId128" Type="http://schemas.openxmlformats.org/officeDocument/2006/relationships/tags" Target="../tags/tag600.xml" /><Relationship Id="rId129" Type="http://schemas.openxmlformats.org/officeDocument/2006/relationships/tags" Target="../tags/tag601.xml" /><Relationship Id="rId13" Type="http://schemas.openxmlformats.org/officeDocument/2006/relationships/tags" Target="../tags/tag495.xml" /><Relationship Id="rId130" Type="http://schemas.openxmlformats.org/officeDocument/2006/relationships/tags" Target="../tags/tag602.xml" /><Relationship Id="rId131" Type="http://schemas.openxmlformats.org/officeDocument/2006/relationships/tags" Target="../tags/tag603.xml" /><Relationship Id="rId132" Type="http://schemas.openxmlformats.org/officeDocument/2006/relationships/tags" Target="../tags/tag604.xml" /><Relationship Id="rId133" Type="http://schemas.openxmlformats.org/officeDocument/2006/relationships/tags" Target="../tags/tag605.xml" /><Relationship Id="rId134" Type="http://schemas.openxmlformats.org/officeDocument/2006/relationships/tags" Target="../tags/tag606.xml" /><Relationship Id="rId135" Type="http://schemas.openxmlformats.org/officeDocument/2006/relationships/vmlDrawing" Target="../drawings/vmlDrawing9.vml" /><Relationship Id="rId14" Type="http://schemas.openxmlformats.org/officeDocument/2006/relationships/oleObject" Target="../embeddings/oleObject20.bin" TargetMode="Internal" /><Relationship Id="rId15" Type="http://schemas.openxmlformats.org/officeDocument/2006/relationships/image" Target="../media/image20.emf" /><Relationship Id="rId16" Type="http://schemas.openxmlformats.org/officeDocument/2006/relationships/tags" Target="../tags/tag496.xml" /><Relationship Id="rId17" Type="http://schemas.openxmlformats.org/officeDocument/2006/relationships/tags" Target="../tags/tag497.xml" /><Relationship Id="rId18" Type="http://schemas.openxmlformats.org/officeDocument/2006/relationships/tags" Target="../tags/tag498.xml" /><Relationship Id="rId19" Type="http://schemas.openxmlformats.org/officeDocument/2006/relationships/tags" Target="../tags/tag499.xml" /><Relationship Id="rId2" Type="http://schemas.openxmlformats.org/officeDocument/2006/relationships/tags" Target="../tags/tag486.xml" /><Relationship Id="rId20" Type="http://schemas.openxmlformats.org/officeDocument/2006/relationships/tags" Target="../tags/tag500.xml" /><Relationship Id="rId21" Type="http://schemas.openxmlformats.org/officeDocument/2006/relationships/tags" Target="../tags/tag501.xml" /><Relationship Id="rId22" Type="http://schemas.openxmlformats.org/officeDocument/2006/relationships/tags" Target="../tags/tag502.xml" /><Relationship Id="rId23" Type="http://schemas.openxmlformats.org/officeDocument/2006/relationships/tags" Target="../tags/tag503.xml" /><Relationship Id="rId24" Type="http://schemas.openxmlformats.org/officeDocument/2006/relationships/tags" Target="../tags/tag504.xml" /><Relationship Id="rId25" Type="http://schemas.openxmlformats.org/officeDocument/2006/relationships/tags" Target="../tags/tag505.xml" /><Relationship Id="rId26" Type="http://schemas.openxmlformats.org/officeDocument/2006/relationships/tags" Target="../tags/tag506.xml" /><Relationship Id="rId27" Type="http://schemas.openxmlformats.org/officeDocument/2006/relationships/tags" Target="../tags/tag507.xml" /><Relationship Id="rId28" Type="http://schemas.openxmlformats.org/officeDocument/2006/relationships/tags" Target="../tags/tag508.xml" /><Relationship Id="rId29" Type="http://schemas.openxmlformats.org/officeDocument/2006/relationships/tags" Target="../tags/tag509.xml" /><Relationship Id="rId3" Type="http://schemas.openxmlformats.org/officeDocument/2006/relationships/oleObject" Target="../embeddings/oleObject19.bin" TargetMode="Internal" /><Relationship Id="rId30" Type="http://schemas.openxmlformats.org/officeDocument/2006/relationships/tags" Target="../tags/tag510.xml" /><Relationship Id="rId31" Type="http://schemas.openxmlformats.org/officeDocument/2006/relationships/tags" Target="../tags/tag511.xml" /><Relationship Id="rId32" Type="http://schemas.openxmlformats.org/officeDocument/2006/relationships/tags" Target="../tags/tag512.xml" /><Relationship Id="rId33" Type="http://schemas.openxmlformats.org/officeDocument/2006/relationships/tags" Target="../tags/tag513.xml" /><Relationship Id="rId34" Type="http://schemas.openxmlformats.org/officeDocument/2006/relationships/tags" Target="../tags/tag514.xml" /><Relationship Id="rId35" Type="http://schemas.openxmlformats.org/officeDocument/2006/relationships/oleObject" Target="../embeddings/oleObject21.bin" TargetMode="Internal" /><Relationship Id="rId36" Type="http://schemas.openxmlformats.org/officeDocument/2006/relationships/image" Target="../media/image21.emf" /><Relationship Id="rId37" Type="http://schemas.openxmlformats.org/officeDocument/2006/relationships/tags" Target="../tags/tag515.xml" /><Relationship Id="rId38" Type="http://schemas.openxmlformats.org/officeDocument/2006/relationships/tags" Target="../tags/tag516.xml" /><Relationship Id="rId39" Type="http://schemas.openxmlformats.org/officeDocument/2006/relationships/tags" Target="../tags/tag517.xml" /><Relationship Id="rId4" Type="http://schemas.openxmlformats.org/officeDocument/2006/relationships/image" Target="../media/image4.emf" /><Relationship Id="rId40" Type="http://schemas.openxmlformats.org/officeDocument/2006/relationships/tags" Target="../tags/tag518.xml" /><Relationship Id="rId41" Type="http://schemas.openxmlformats.org/officeDocument/2006/relationships/tags" Target="../tags/tag519.xml" /><Relationship Id="rId42" Type="http://schemas.openxmlformats.org/officeDocument/2006/relationships/tags" Target="../tags/tag520.xml" /><Relationship Id="rId43" Type="http://schemas.openxmlformats.org/officeDocument/2006/relationships/tags" Target="../tags/tag521.xml" /><Relationship Id="rId44" Type="http://schemas.openxmlformats.org/officeDocument/2006/relationships/tags" Target="../tags/tag522.xml" /><Relationship Id="rId45" Type="http://schemas.openxmlformats.org/officeDocument/2006/relationships/tags" Target="../tags/tag523.xml" /><Relationship Id="rId46" Type="http://schemas.openxmlformats.org/officeDocument/2006/relationships/tags" Target="../tags/tag524.xml" /><Relationship Id="rId47" Type="http://schemas.openxmlformats.org/officeDocument/2006/relationships/tags" Target="../tags/tag525.xml" /><Relationship Id="rId48" Type="http://schemas.openxmlformats.org/officeDocument/2006/relationships/tags" Target="../tags/tag526.xml" /><Relationship Id="rId49" Type="http://schemas.openxmlformats.org/officeDocument/2006/relationships/tags" Target="../tags/tag527.xml" /><Relationship Id="rId5" Type="http://schemas.openxmlformats.org/officeDocument/2006/relationships/tags" Target="../tags/tag487.xml" /><Relationship Id="rId50" Type="http://schemas.openxmlformats.org/officeDocument/2006/relationships/tags" Target="../tags/tag528.xml" /><Relationship Id="rId51" Type="http://schemas.openxmlformats.org/officeDocument/2006/relationships/tags" Target="../tags/tag529.xml" /><Relationship Id="rId52" Type="http://schemas.openxmlformats.org/officeDocument/2006/relationships/tags" Target="../tags/tag530.xml" /><Relationship Id="rId53" Type="http://schemas.openxmlformats.org/officeDocument/2006/relationships/tags" Target="../tags/tag531.xml" /><Relationship Id="rId54" Type="http://schemas.openxmlformats.org/officeDocument/2006/relationships/tags" Target="../tags/tag532.xml" /><Relationship Id="rId55" Type="http://schemas.openxmlformats.org/officeDocument/2006/relationships/tags" Target="../tags/tag533.xml" /><Relationship Id="rId56" Type="http://schemas.openxmlformats.org/officeDocument/2006/relationships/oleObject" Target="../embeddings/oleObject22.bin" TargetMode="Internal" /><Relationship Id="rId57" Type="http://schemas.openxmlformats.org/officeDocument/2006/relationships/image" Target="../media/image22.emf" /><Relationship Id="rId58" Type="http://schemas.openxmlformats.org/officeDocument/2006/relationships/tags" Target="../tags/tag534.xml" /><Relationship Id="rId59" Type="http://schemas.openxmlformats.org/officeDocument/2006/relationships/tags" Target="../tags/tag535.xml" /><Relationship Id="rId6" Type="http://schemas.openxmlformats.org/officeDocument/2006/relationships/tags" Target="../tags/tag488.xml" /><Relationship Id="rId60" Type="http://schemas.openxmlformats.org/officeDocument/2006/relationships/tags" Target="../tags/tag536.xml" /><Relationship Id="rId61" Type="http://schemas.openxmlformats.org/officeDocument/2006/relationships/tags" Target="../tags/tag537.xml" /><Relationship Id="rId62" Type="http://schemas.openxmlformats.org/officeDocument/2006/relationships/tags" Target="../tags/tag538.xml" /><Relationship Id="rId63" Type="http://schemas.openxmlformats.org/officeDocument/2006/relationships/tags" Target="../tags/tag539.xml" /><Relationship Id="rId64" Type="http://schemas.openxmlformats.org/officeDocument/2006/relationships/tags" Target="../tags/tag540.xml" /><Relationship Id="rId65" Type="http://schemas.openxmlformats.org/officeDocument/2006/relationships/tags" Target="../tags/tag541.xml" /><Relationship Id="rId66" Type="http://schemas.openxmlformats.org/officeDocument/2006/relationships/tags" Target="../tags/tag542.xml" /><Relationship Id="rId67" Type="http://schemas.openxmlformats.org/officeDocument/2006/relationships/tags" Target="../tags/tag543.xml" /><Relationship Id="rId68" Type="http://schemas.openxmlformats.org/officeDocument/2006/relationships/tags" Target="../tags/tag544.xml" /><Relationship Id="rId69" Type="http://schemas.openxmlformats.org/officeDocument/2006/relationships/tags" Target="../tags/tag545.xml" /><Relationship Id="rId7" Type="http://schemas.openxmlformats.org/officeDocument/2006/relationships/tags" Target="../tags/tag489.xml" /><Relationship Id="rId70" Type="http://schemas.openxmlformats.org/officeDocument/2006/relationships/tags" Target="../tags/tag546.xml" /><Relationship Id="rId71" Type="http://schemas.openxmlformats.org/officeDocument/2006/relationships/oleObject" Target="../embeddings/oleObject23.bin" TargetMode="Internal" /><Relationship Id="rId72" Type="http://schemas.openxmlformats.org/officeDocument/2006/relationships/image" Target="../media/image23.emf" /><Relationship Id="rId73" Type="http://schemas.openxmlformats.org/officeDocument/2006/relationships/tags" Target="../tags/tag547.xml" /><Relationship Id="rId74" Type="http://schemas.openxmlformats.org/officeDocument/2006/relationships/tags" Target="../tags/tag548.xml" /><Relationship Id="rId75" Type="http://schemas.openxmlformats.org/officeDocument/2006/relationships/tags" Target="../tags/tag549.xml" /><Relationship Id="rId76" Type="http://schemas.openxmlformats.org/officeDocument/2006/relationships/tags" Target="../tags/tag550.xml" /><Relationship Id="rId77" Type="http://schemas.openxmlformats.org/officeDocument/2006/relationships/tags" Target="../tags/tag551.xml" /><Relationship Id="rId78" Type="http://schemas.openxmlformats.org/officeDocument/2006/relationships/tags" Target="../tags/tag552.xml" /><Relationship Id="rId79" Type="http://schemas.openxmlformats.org/officeDocument/2006/relationships/tags" Target="../tags/tag553.xml" /><Relationship Id="rId8" Type="http://schemas.openxmlformats.org/officeDocument/2006/relationships/tags" Target="../tags/tag490.xml" /><Relationship Id="rId80" Type="http://schemas.openxmlformats.org/officeDocument/2006/relationships/tags" Target="../tags/tag554.xml" /><Relationship Id="rId81" Type="http://schemas.openxmlformats.org/officeDocument/2006/relationships/tags" Target="../tags/tag555.xml" /><Relationship Id="rId82" Type="http://schemas.openxmlformats.org/officeDocument/2006/relationships/tags" Target="../tags/tag556.xml" /><Relationship Id="rId83" Type="http://schemas.openxmlformats.org/officeDocument/2006/relationships/tags" Target="../tags/tag557.xml" /><Relationship Id="rId84" Type="http://schemas.openxmlformats.org/officeDocument/2006/relationships/tags" Target="../tags/tag558.xml" /><Relationship Id="rId85" Type="http://schemas.openxmlformats.org/officeDocument/2006/relationships/tags" Target="../tags/tag559.xml" /><Relationship Id="rId86" Type="http://schemas.openxmlformats.org/officeDocument/2006/relationships/tags" Target="../tags/tag560.xml" /><Relationship Id="rId87" Type="http://schemas.openxmlformats.org/officeDocument/2006/relationships/tags" Target="../tags/tag561.xml" /><Relationship Id="rId88" Type="http://schemas.openxmlformats.org/officeDocument/2006/relationships/tags" Target="../tags/tag562.xml" /><Relationship Id="rId89" Type="http://schemas.openxmlformats.org/officeDocument/2006/relationships/tags" Target="../tags/tag563.xml" /><Relationship Id="rId9" Type="http://schemas.openxmlformats.org/officeDocument/2006/relationships/tags" Target="../tags/tag491.xml" /><Relationship Id="rId90" Type="http://schemas.openxmlformats.org/officeDocument/2006/relationships/tags" Target="../tags/tag564.xml" /><Relationship Id="rId91" Type="http://schemas.openxmlformats.org/officeDocument/2006/relationships/tags" Target="../tags/tag565.xml" /><Relationship Id="rId92" Type="http://schemas.openxmlformats.org/officeDocument/2006/relationships/oleObject" Target="../embeddings/oleObject24.bin" TargetMode="Internal" /><Relationship Id="rId93" Type="http://schemas.openxmlformats.org/officeDocument/2006/relationships/image" Target="../media/image24.emf" /><Relationship Id="rId94" Type="http://schemas.openxmlformats.org/officeDocument/2006/relationships/tags" Target="../tags/tag566.xml" /><Relationship Id="rId95" Type="http://schemas.openxmlformats.org/officeDocument/2006/relationships/tags" Target="../tags/tag567.xml" /><Relationship Id="rId96" Type="http://schemas.openxmlformats.org/officeDocument/2006/relationships/tags" Target="../tags/tag568.xml" /><Relationship Id="rId97" Type="http://schemas.openxmlformats.org/officeDocument/2006/relationships/tags" Target="../tags/tag569.xml" /><Relationship Id="rId98" Type="http://schemas.openxmlformats.org/officeDocument/2006/relationships/tags" Target="../tags/tag570.xml" /><Relationship Id="rId99" Type="http://schemas.openxmlformats.org/officeDocument/2006/relationships/tags" Target="../tags/tag57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10" Type="http://schemas.openxmlformats.org/officeDocument/2006/relationships/tags" Target="../tags/tag613.xml" /><Relationship Id="rId11" Type="http://schemas.openxmlformats.org/officeDocument/2006/relationships/tags" Target="../tags/tag614.xml" /><Relationship Id="rId12" Type="http://schemas.openxmlformats.org/officeDocument/2006/relationships/tags" Target="../tags/tag615.xml" /><Relationship Id="rId13" Type="http://schemas.openxmlformats.org/officeDocument/2006/relationships/tags" Target="../tags/tag616.xml" /><Relationship Id="rId14" Type="http://schemas.openxmlformats.org/officeDocument/2006/relationships/tags" Target="../tags/tag617.xml" /><Relationship Id="rId15" Type="http://schemas.openxmlformats.org/officeDocument/2006/relationships/tags" Target="../tags/tag618.xml" /><Relationship Id="rId16" Type="http://schemas.openxmlformats.org/officeDocument/2006/relationships/tags" Target="../tags/tag619.xml" /><Relationship Id="rId17" Type="http://schemas.openxmlformats.org/officeDocument/2006/relationships/tags" Target="../tags/tag620.xml" /><Relationship Id="rId18" Type="http://schemas.openxmlformats.org/officeDocument/2006/relationships/tags" Target="../tags/tag621.xml" /><Relationship Id="rId19" Type="http://schemas.openxmlformats.org/officeDocument/2006/relationships/tags" Target="../tags/tag622.xml" /><Relationship Id="rId2" Type="http://schemas.openxmlformats.org/officeDocument/2006/relationships/tags" Target="../tags/tag607.xml" /><Relationship Id="rId20" Type="http://schemas.openxmlformats.org/officeDocument/2006/relationships/tags" Target="../tags/tag623.xml" /><Relationship Id="rId21" Type="http://schemas.openxmlformats.org/officeDocument/2006/relationships/tags" Target="../tags/tag624.xml" /><Relationship Id="rId22" Type="http://schemas.openxmlformats.org/officeDocument/2006/relationships/tags" Target="../tags/tag625.xml" /><Relationship Id="rId23" Type="http://schemas.openxmlformats.org/officeDocument/2006/relationships/tags" Target="../tags/tag626.xml" /><Relationship Id="rId24" Type="http://schemas.openxmlformats.org/officeDocument/2006/relationships/tags" Target="../tags/tag627.xml" /><Relationship Id="rId25" Type="http://schemas.openxmlformats.org/officeDocument/2006/relationships/tags" Target="../tags/tag628.xml" /><Relationship Id="rId26" Type="http://schemas.openxmlformats.org/officeDocument/2006/relationships/tags" Target="../tags/tag629.xml" /><Relationship Id="rId27" Type="http://schemas.openxmlformats.org/officeDocument/2006/relationships/tags" Target="../tags/tag630.xml" /><Relationship Id="rId28" Type="http://schemas.openxmlformats.org/officeDocument/2006/relationships/tags" Target="../tags/tag631.xml" /><Relationship Id="rId29" Type="http://schemas.openxmlformats.org/officeDocument/2006/relationships/tags" Target="../tags/tag632.xml" /><Relationship Id="rId3" Type="http://schemas.openxmlformats.org/officeDocument/2006/relationships/oleObject" Target="../embeddings/oleObject25.bin" TargetMode="Internal" /><Relationship Id="rId30" Type="http://schemas.openxmlformats.org/officeDocument/2006/relationships/tags" Target="../tags/tag633.xml" /><Relationship Id="rId31" Type="http://schemas.openxmlformats.org/officeDocument/2006/relationships/tags" Target="../tags/tag634.xml" /><Relationship Id="rId32" Type="http://schemas.openxmlformats.org/officeDocument/2006/relationships/tags" Target="../tags/tag635.xml" /><Relationship Id="rId33" Type="http://schemas.openxmlformats.org/officeDocument/2006/relationships/tags" Target="../tags/tag636.xml" /><Relationship Id="rId34" Type="http://schemas.openxmlformats.org/officeDocument/2006/relationships/tags" Target="../tags/tag637.xml" /><Relationship Id="rId35" Type="http://schemas.openxmlformats.org/officeDocument/2006/relationships/tags" Target="../tags/tag638.xml" /><Relationship Id="rId36" Type="http://schemas.openxmlformats.org/officeDocument/2006/relationships/tags" Target="../tags/tag639.xml" /><Relationship Id="rId37" Type="http://schemas.openxmlformats.org/officeDocument/2006/relationships/tags" Target="../tags/tag640.xml" /><Relationship Id="rId38" Type="http://schemas.openxmlformats.org/officeDocument/2006/relationships/tags" Target="../tags/tag641.xml" /><Relationship Id="rId39" Type="http://schemas.openxmlformats.org/officeDocument/2006/relationships/tags" Target="../tags/tag642.xml" /><Relationship Id="rId4" Type="http://schemas.openxmlformats.org/officeDocument/2006/relationships/image" Target="../media/image4.emf" /><Relationship Id="rId40" Type="http://schemas.openxmlformats.org/officeDocument/2006/relationships/tags" Target="../tags/tag643.xml" /><Relationship Id="rId41" Type="http://schemas.openxmlformats.org/officeDocument/2006/relationships/tags" Target="../tags/tag644.xml" /><Relationship Id="rId42" Type="http://schemas.openxmlformats.org/officeDocument/2006/relationships/tags" Target="../tags/tag645.xml" /><Relationship Id="rId43" Type="http://schemas.openxmlformats.org/officeDocument/2006/relationships/tags" Target="../tags/tag646.xml" /><Relationship Id="rId44" Type="http://schemas.openxmlformats.org/officeDocument/2006/relationships/tags" Target="../tags/tag647.xml" /><Relationship Id="rId45" Type="http://schemas.openxmlformats.org/officeDocument/2006/relationships/tags" Target="../tags/tag648.xml" /><Relationship Id="rId46" Type="http://schemas.openxmlformats.org/officeDocument/2006/relationships/tags" Target="../tags/tag649.xml" /><Relationship Id="rId47" Type="http://schemas.openxmlformats.org/officeDocument/2006/relationships/tags" Target="../tags/tag650.xml" /><Relationship Id="rId48" Type="http://schemas.openxmlformats.org/officeDocument/2006/relationships/tags" Target="../tags/tag651.xml" /><Relationship Id="rId49" Type="http://schemas.openxmlformats.org/officeDocument/2006/relationships/tags" Target="../tags/tag652.xml" /><Relationship Id="rId5" Type="http://schemas.openxmlformats.org/officeDocument/2006/relationships/tags" Target="../tags/tag608.xml" /><Relationship Id="rId50" Type="http://schemas.openxmlformats.org/officeDocument/2006/relationships/tags" Target="../tags/tag653.xml" /><Relationship Id="rId51" Type="http://schemas.openxmlformats.org/officeDocument/2006/relationships/tags" Target="../tags/tag654.xml" /><Relationship Id="rId52" Type="http://schemas.openxmlformats.org/officeDocument/2006/relationships/tags" Target="../tags/tag655.xml" /><Relationship Id="rId53" Type="http://schemas.openxmlformats.org/officeDocument/2006/relationships/tags" Target="../tags/tag656.xml" /><Relationship Id="rId54" Type="http://schemas.openxmlformats.org/officeDocument/2006/relationships/tags" Target="../tags/tag657.xml" /><Relationship Id="rId55" Type="http://schemas.openxmlformats.org/officeDocument/2006/relationships/tags" Target="../tags/tag658.xml" /><Relationship Id="rId56" Type="http://schemas.openxmlformats.org/officeDocument/2006/relationships/tags" Target="../tags/tag659.xml" /><Relationship Id="rId57" Type="http://schemas.openxmlformats.org/officeDocument/2006/relationships/tags" Target="../tags/tag660.xml" /><Relationship Id="rId58" Type="http://schemas.openxmlformats.org/officeDocument/2006/relationships/tags" Target="../tags/tag661.xml" /><Relationship Id="rId59" Type="http://schemas.openxmlformats.org/officeDocument/2006/relationships/tags" Target="../tags/tag662.xml" /><Relationship Id="rId6" Type="http://schemas.openxmlformats.org/officeDocument/2006/relationships/tags" Target="../tags/tag609.xml" /><Relationship Id="rId60" Type="http://schemas.openxmlformats.org/officeDocument/2006/relationships/oleObject" Target="../embeddings/oleObject26.bin" TargetMode="Internal" /><Relationship Id="rId61" Type="http://schemas.openxmlformats.org/officeDocument/2006/relationships/image" Target="../media/image25.emf" /><Relationship Id="rId62" Type="http://schemas.openxmlformats.org/officeDocument/2006/relationships/tags" Target="../tags/tag663.xml" /><Relationship Id="rId63" Type="http://schemas.openxmlformats.org/officeDocument/2006/relationships/tags" Target="../tags/tag664.xml" /><Relationship Id="rId64" Type="http://schemas.openxmlformats.org/officeDocument/2006/relationships/tags" Target="../tags/tag665.xml" /><Relationship Id="rId65" Type="http://schemas.openxmlformats.org/officeDocument/2006/relationships/tags" Target="../tags/tag666.xml" /><Relationship Id="rId66" Type="http://schemas.openxmlformats.org/officeDocument/2006/relationships/tags" Target="../tags/tag667.xml" /><Relationship Id="rId67" Type="http://schemas.openxmlformats.org/officeDocument/2006/relationships/tags" Target="../tags/tag668.xml" /><Relationship Id="rId68" Type="http://schemas.openxmlformats.org/officeDocument/2006/relationships/tags" Target="../tags/tag669.xml" /><Relationship Id="rId69" Type="http://schemas.openxmlformats.org/officeDocument/2006/relationships/tags" Target="../tags/tag670.xml" /><Relationship Id="rId7" Type="http://schemas.openxmlformats.org/officeDocument/2006/relationships/tags" Target="../tags/tag610.xml" /><Relationship Id="rId70" Type="http://schemas.openxmlformats.org/officeDocument/2006/relationships/tags" Target="../tags/tag671.xml" /><Relationship Id="rId71" Type="http://schemas.openxmlformats.org/officeDocument/2006/relationships/tags" Target="../tags/tag672.xml" /><Relationship Id="rId72" Type="http://schemas.openxmlformats.org/officeDocument/2006/relationships/tags" Target="../tags/tag673.xml" /><Relationship Id="rId73" Type="http://schemas.openxmlformats.org/officeDocument/2006/relationships/tags" Target="../tags/tag674.xml" /><Relationship Id="rId74" Type="http://schemas.openxmlformats.org/officeDocument/2006/relationships/tags" Target="../tags/tag675.xml" /><Relationship Id="rId75" Type="http://schemas.openxmlformats.org/officeDocument/2006/relationships/tags" Target="../tags/tag676.xml" /><Relationship Id="rId76" Type="http://schemas.openxmlformats.org/officeDocument/2006/relationships/tags" Target="../tags/tag677.xml" /><Relationship Id="rId77" Type="http://schemas.openxmlformats.org/officeDocument/2006/relationships/tags" Target="../tags/tag678.xml" /><Relationship Id="rId78" Type="http://schemas.openxmlformats.org/officeDocument/2006/relationships/tags" Target="../tags/tag679.xml" /><Relationship Id="rId79" Type="http://schemas.openxmlformats.org/officeDocument/2006/relationships/tags" Target="../tags/tag680.xml" /><Relationship Id="rId8" Type="http://schemas.openxmlformats.org/officeDocument/2006/relationships/tags" Target="../tags/tag611.xml" /><Relationship Id="rId80" Type="http://schemas.openxmlformats.org/officeDocument/2006/relationships/tags" Target="../tags/tag681.xml" /><Relationship Id="rId81" Type="http://schemas.openxmlformats.org/officeDocument/2006/relationships/vmlDrawing" Target="../drawings/vmlDrawing10.vml" /><Relationship Id="rId9" Type="http://schemas.openxmlformats.org/officeDocument/2006/relationships/tags" Target="../tags/tag6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682.xml" /><Relationship Id="rId4" Type="http://schemas.openxmlformats.org/officeDocument/2006/relationships/image" Target="../media/image26.png" /><Relationship Id="rId5" Type="http://schemas.openxmlformats.org/officeDocument/2006/relationships/tags" Target="../tags/tag68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tags" Target="../tags/tag684.xml" /><Relationship Id="rId3" Type="http://schemas.openxmlformats.org/officeDocument/2006/relationships/tags" Target="../tags/tag68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693.xml" /><Relationship Id="rId11" Type="http://schemas.openxmlformats.org/officeDocument/2006/relationships/tags" Target="../tags/tag694.xml" /><Relationship Id="rId12" Type="http://schemas.openxmlformats.org/officeDocument/2006/relationships/tags" Target="../tags/tag69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686.xml" /><Relationship Id="rId4" Type="http://schemas.openxmlformats.org/officeDocument/2006/relationships/tags" Target="../tags/tag687.xml" /><Relationship Id="rId5" Type="http://schemas.openxmlformats.org/officeDocument/2006/relationships/tags" Target="../tags/tag688.xml" /><Relationship Id="rId6" Type="http://schemas.openxmlformats.org/officeDocument/2006/relationships/tags" Target="../tags/tag689.xml" /><Relationship Id="rId7" Type="http://schemas.openxmlformats.org/officeDocument/2006/relationships/tags" Target="../tags/tag690.xml" /><Relationship Id="rId8" Type="http://schemas.openxmlformats.org/officeDocument/2006/relationships/tags" Target="../tags/tag691.xml" /><Relationship Id="rId9" Type="http://schemas.openxmlformats.org/officeDocument/2006/relationships/tags" Target="../tags/tag69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10" Type="http://schemas.openxmlformats.org/officeDocument/2006/relationships/tags" Target="../tags/tag701.xml" /><Relationship Id="rId11" Type="http://schemas.openxmlformats.org/officeDocument/2006/relationships/tags" Target="../tags/tag702.xml" /><Relationship Id="rId12" Type="http://schemas.openxmlformats.org/officeDocument/2006/relationships/tags" Target="../tags/tag703.xml" /><Relationship Id="rId13" Type="http://schemas.openxmlformats.org/officeDocument/2006/relationships/tags" Target="../tags/tag704.xml" /><Relationship Id="rId14" Type="http://schemas.openxmlformats.org/officeDocument/2006/relationships/tags" Target="../tags/tag705.xml" /><Relationship Id="rId15" Type="http://schemas.openxmlformats.org/officeDocument/2006/relationships/tags" Target="../tags/tag706.xml" /><Relationship Id="rId16" Type="http://schemas.openxmlformats.org/officeDocument/2006/relationships/tags" Target="../tags/tag707.xml" /><Relationship Id="rId17" Type="http://schemas.openxmlformats.org/officeDocument/2006/relationships/oleObject" Target="../embeddings/oleObject28.bin" TargetMode="Internal" /><Relationship Id="rId18" Type="http://schemas.openxmlformats.org/officeDocument/2006/relationships/image" Target="../media/image27.emf" /><Relationship Id="rId19" Type="http://schemas.openxmlformats.org/officeDocument/2006/relationships/tags" Target="../tags/tag708.xml" /><Relationship Id="rId2" Type="http://schemas.openxmlformats.org/officeDocument/2006/relationships/notesSlide" Target="../notesSlides/notesSlide5.xml" /><Relationship Id="rId20" Type="http://schemas.openxmlformats.org/officeDocument/2006/relationships/tags" Target="../tags/tag709.xml" /><Relationship Id="rId21" Type="http://schemas.openxmlformats.org/officeDocument/2006/relationships/tags" Target="../tags/tag710.xml" /><Relationship Id="rId22" Type="http://schemas.openxmlformats.org/officeDocument/2006/relationships/tags" Target="../tags/tag711.xml" /><Relationship Id="rId23" Type="http://schemas.openxmlformats.org/officeDocument/2006/relationships/oleObject" Target="../embeddings/oleObject29.bin" TargetMode="Internal" /><Relationship Id="rId24" Type="http://schemas.openxmlformats.org/officeDocument/2006/relationships/image" Target="../media/image28.emf" /><Relationship Id="rId25" Type="http://schemas.openxmlformats.org/officeDocument/2006/relationships/tags" Target="../tags/tag712.xml" /><Relationship Id="rId26" Type="http://schemas.openxmlformats.org/officeDocument/2006/relationships/tags" Target="../tags/tag713.xml" /><Relationship Id="rId27" Type="http://schemas.openxmlformats.org/officeDocument/2006/relationships/tags" Target="../tags/tag714.xml" /><Relationship Id="rId28" Type="http://schemas.openxmlformats.org/officeDocument/2006/relationships/tags" Target="../tags/tag715.xml" /><Relationship Id="rId29" Type="http://schemas.openxmlformats.org/officeDocument/2006/relationships/tags" Target="../tags/tag716.xml" /><Relationship Id="rId3" Type="http://schemas.openxmlformats.org/officeDocument/2006/relationships/tags" Target="../tags/tag696.xml" /><Relationship Id="rId30" Type="http://schemas.openxmlformats.org/officeDocument/2006/relationships/tags" Target="../tags/tag717.xml" /><Relationship Id="rId31" Type="http://schemas.openxmlformats.org/officeDocument/2006/relationships/oleObject" Target="../embeddings/oleObject30.bin" TargetMode="Internal" /><Relationship Id="rId32" Type="http://schemas.openxmlformats.org/officeDocument/2006/relationships/image" Target="../media/image29.emf" /><Relationship Id="rId33" Type="http://schemas.openxmlformats.org/officeDocument/2006/relationships/tags" Target="../tags/tag718.xml" /><Relationship Id="rId34" Type="http://schemas.openxmlformats.org/officeDocument/2006/relationships/tags" Target="../tags/tag719.xml" /><Relationship Id="rId35" Type="http://schemas.openxmlformats.org/officeDocument/2006/relationships/tags" Target="../tags/tag720.xml" /><Relationship Id="rId36" Type="http://schemas.openxmlformats.org/officeDocument/2006/relationships/tags" Target="../tags/tag721.xml" /><Relationship Id="rId37" Type="http://schemas.openxmlformats.org/officeDocument/2006/relationships/tags" Target="../tags/tag722.xml" /><Relationship Id="rId38" Type="http://schemas.openxmlformats.org/officeDocument/2006/relationships/tags" Target="../tags/tag723.xml" /><Relationship Id="rId39" Type="http://schemas.openxmlformats.org/officeDocument/2006/relationships/oleObject" Target="../embeddings/oleObject31.bin" TargetMode="Internal" /><Relationship Id="rId4" Type="http://schemas.openxmlformats.org/officeDocument/2006/relationships/oleObject" Target="../embeddings/oleObject27.bin" TargetMode="Internal" /><Relationship Id="rId40" Type="http://schemas.openxmlformats.org/officeDocument/2006/relationships/image" Target="../media/image30.emf" /><Relationship Id="rId41" Type="http://schemas.openxmlformats.org/officeDocument/2006/relationships/tags" Target="../tags/tag724.xml" /><Relationship Id="rId42" Type="http://schemas.openxmlformats.org/officeDocument/2006/relationships/tags" Target="../tags/tag725.xml" /><Relationship Id="rId43" Type="http://schemas.openxmlformats.org/officeDocument/2006/relationships/tags" Target="../tags/tag726.xml" /><Relationship Id="rId44" Type="http://schemas.openxmlformats.org/officeDocument/2006/relationships/tags" Target="../tags/tag727.xml" /><Relationship Id="rId45" Type="http://schemas.openxmlformats.org/officeDocument/2006/relationships/oleObject" Target="../embeddings/oleObject32.bin" TargetMode="Internal" /><Relationship Id="rId46" Type="http://schemas.openxmlformats.org/officeDocument/2006/relationships/image" Target="../media/image31.emf" /><Relationship Id="rId47" Type="http://schemas.openxmlformats.org/officeDocument/2006/relationships/tags" Target="../tags/tag728.xml" /><Relationship Id="rId48" Type="http://schemas.openxmlformats.org/officeDocument/2006/relationships/tags" Target="../tags/tag729.xml" /><Relationship Id="rId49" Type="http://schemas.openxmlformats.org/officeDocument/2006/relationships/tags" Target="../tags/tag730.xml" /><Relationship Id="rId5" Type="http://schemas.openxmlformats.org/officeDocument/2006/relationships/image" Target="../media/image5.emf" /><Relationship Id="rId50" Type="http://schemas.openxmlformats.org/officeDocument/2006/relationships/tags" Target="../tags/tag731.xml" /><Relationship Id="rId51" Type="http://schemas.openxmlformats.org/officeDocument/2006/relationships/tags" Target="../tags/tag732.xml" /><Relationship Id="rId52" Type="http://schemas.openxmlformats.org/officeDocument/2006/relationships/tags" Target="../tags/tag733.xml" /><Relationship Id="rId53" Type="http://schemas.openxmlformats.org/officeDocument/2006/relationships/tags" Target="../tags/tag734.xml" /><Relationship Id="rId54" Type="http://schemas.openxmlformats.org/officeDocument/2006/relationships/tags" Target="../tags/tag735.xml" /><Relationship Id="rId55" Type="http://schemas.openxmlformats.org/officeDocument/2006/relationships/tags" Target="../tags/tag736.xml" /><Relationship Id="rId56" Type="http://schemas.openxmlformats.org/officeDocument/2006/relationships/tags" Target="../tags/tag737.xml" /><Relationship Id="rId57" Type="http://schemas.openxmlformats.org/officeDocument/2006/relationships/tags" Target="../tags/tag738.xml" /><Relationship Id="rId58" Type="http://schemas.openxmlformats.org/officeDocument/2006/relationships/tags" Target="../tags/tag739.xml" /><Relationship Id="rId59" Type="http://schemas.openxmlformats.org/officeDocument/2006/relationships/tags" Target="../tags/tag740.xml" /><Relationship Id="rId6" Type="http://schemas.openxmlformats.org/officeDocument/2006/relationships/tags" Target="../tags/tag697.xml" /><Relationship Id="rId60" Type="http://schemas.openxmlformats.org/officeDocument/2006/relationships/tags" Target="../tags/tag741.xml" /><Relationship Id="rId61" Type="http://schemas.openxmlformats.org/officeDocument/2006/relationships/tags" Target="../tags/tag742.xml" /><Relationship Id="rId62" Type="http://schemas.openxmlformats.org/officeDocument/2006/relationships/tags" Target="../tags/tag743.xml" /><Relationship Id="rId63" Type="http://schemas.openxmlformats.org/officeDocument/2006/relationships/tags" Target="../tags/tag744.xml" /><Relationship Id="rId64" Type="http://schemas.openxmlformats.org/officeDocument/2006/relationships/tags" Target="../tags/tag745.xml" /><Relationship Id="rId65" Type="http://schemas.openxmlformats.org/officeDocument/2006/relationships/vmlDrawing" Target="../drawings/vmlDrawing11.vml" /><Relationship Id="rId7" Type="http://schemas.openxmlformats.org/officeDocument/2006/relationships/tags" Target="../tags/tag698.xml" /><Relationship Id="rId8" Type="http://schemas.openxmlformats.org/officeDocument/2006/relationships/tags" Target="../tags/tag699.xml" /><Relationship Id="rId9" Type="http://schemas.openxmlformats.org/officeDocument/2006/relationships/tags" Target="../tags/tag700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10" Type="http://schemas.openxmlformats.org/officeDocument/2006/relationships/tags" Target="../tags/tag751.xml" /><Relationship Id="rId100" Type="http://schemas.openxmlformats.org/officeDocument/2006/relationships/tags" Target="../tags/tag839.xml" /><Relationship Id="rId101" Type="http://schemas.openxmlformats.org/officeDocument/2006/relationships/tags" Target="../tags/tag840.xml" /><Relationship Id="rId102" Type="http://schemas.openxmlformats.org/officeDocument/2006/relationships/tags" Target="../tags/tag841.xml" /><Relationship Id="rId103" Type="http://schemas.openxmlformats.org/officeDocument/2006/relationships/tags" Target="../tags/tag842.xml" /><Relationship Id="rId104" Type="http://schemas.openxmlformats.org/officeDocument/2006/relationships/tags" Target="../tags/tag843.xml" /><Relationship Id="rId105" Type="http://schemas.openxmlformats.org/officeDocument/2006/relationships/tags" Target="../tags/tag844.xml" /><Relationship Id="rId106" Type="http://schemas.openxmlformats.org/officeDocument/2006/relationships/tags" Target="../tags/tag845.xml" /><Relationship Id="rId107" Type="http://schemas.openxmlformats.org/officeDocument/2006/relationships/tags" Target="../tags/tag846.xml" /><Relationship Id="rId108" Type="http://schemas.openxmlformats.org/officeDocument/2006/relationships/tags" Target="../tags/tag847.xml" /><Relationship Id="rId109" Type="http://schemas.openxmlformats.org/officeDocument/2006/relationships/tags" Target="../tags/tag848.xml" /><Relationship Id="rId11" Type="http://schemas.openxmlformats.org/officeDocument/2006/relationships/tags" Target="../tags/tag752.xml" /><Relationship Id="rId110" Type="http://schemas.openxmlformats.org/officeDocument/2006/relationships/tags" Target="../tags/tag849.xml" /><Relationship Id="rId111" Type="http://schemas.openxmlformats.org/officeDocument/2006/relationships/tags" Target="../tags/tag850.xml" /><Relationship Id="rId112" Type="http://schemas.openxmlformats.org/officeDocument/2006/relationships/tags" Target="../tags/tag851.xml" /><Relationship Id="rId113" Type="http://schemas.openxmlformats.org/officeDocument/2006/relationships/tags" Target="../tags/tag852.xml" /><Relationship Id="rId114" Type="http://schemas.openxmlformats.org/officeDocument/2006/relationships/tags" Target="../tags/tag853.xml" /><Relationship Id="rId115" Type="http://schemas.openxmlformats.org/officeDocument/2006/relationships/tags" Target="../tags/tag854.xml" /><Relationship Id="rId116" Type="http://schemas.openxmlformats.org/officeDocument/2006/relationships/tags" Target="../tags/tag855.xml" /><Relationship Id="rId117" Type="http://schemas.openxmlformats.org/officeDocument/2006/relationships/tags" Target="../tags/tag856.xml" /><Relationship Id="rId118" Type="http://schemas.openxmlformats.org/officeDocument/2006/relationships/tags" Target="../tags/tag857.xml" /><Relationship Id="rId119" Type="http://schemas.openxmlformats.org/officeDocument/2006/relationships/tags" Target="../tags/tag858.xml" /><Relationship Id="rId12" Type="http://schemas.openxmlformats.org/officeDocument/2006/relationships/tags" Target="../tags/tag753.xml" /><Relationship Id="rId120" Type="http://schemas.openxmlformats.org/officeDocument/2006/relationships/tags" Target="../tags/tag859.xml" /><Relationship Id="rId121" Type="http://schemas.openxmlformats.org/officeDocument/2006/relationships/tags" Target="../tags/tag860.xml" /><Relationship Id="rId122" Type="http://schemas.openxmlformats.org/officeDocument/2006/relationships/tags" Target="../tags/tag861.xml" /><Relationship Id="rId123" Type="http://schemas.openxmlformats.org/officeDocument/2006/relationships/tags" Target="../tags/tag862.xml" /><Relationship Id="rId124" Type="http://schemas.openxmlformats.org/officeDocument/2006/relationships/tags" Target="../tags/tag863.xml" /><Relationship Id="rId125" Type="http://schemas.openxmlformats.org/officeDocument/2006/relationships/tags" Target="../tags/tag864.xml" /><Relationship Id="rId126" Type="http://schemas.openxmlformats.org/officeDocument/2006/relationships/tags" Target="../tags/tag865.xml" /><Relationship Id="rId127" Type="http://schemas.openxmlformats.org/officeDocument/2006/relationships/vmlDrawing" Target="../drawings/vmlDrawing12.vml" /><Relationship Id="rId13" Type="http://schemas.openxmlformats.org/officeDocument/2006/relationships/tags" Target="../tags/tag754.xml" /><Relationship Id="rId14" Type="http://schemas.openxmlformats.org/officeDocument/2006/relationships/tags" Target="../tags/tag755.xml" /><Relationship Id="rId15" Type="http://schemas.openxmlformats.org/officeDocument/2006/relationships/tags" Target="../tags/tag756.xml" /><Relationship Id="rId16" Type="http://schemas.openxmlformats.org/officeDocument/2006/relationships/tags" Target="../tags/tag757.xml" /><Relationship Id="rId17" Type="http://schemas.openxmlformats.org/officeDocument/2006/relationships/tags" Target="../tags/tag758.xml" /><Relationship Id="rId18" Type="http://schemas.openxmlformats.org/officeDocument/2006/relationships/tags" Target="../tags/tag759.xml" /><Relationship Id="rId19" Type="http://schemas.openxmlformats.org/officeDocument/2006/relationships/tags" Target="../tags/tag760.xml" /><Relationship Id="rId2" Type="http://schemas.openxmlformats.org/officeDocument/2006/relationships/notesSlide" Target="../notesSlides/notesSlide6.xml" /><Relationship Id="rId20" Type="http://schemas.openxmlformats.org/officeDocument/2006/relationships/tags" Target="../tags/tag761.xml" /><Relationship Id="rId21" Type="http://schemas.openxmlformats.org/officeDocument/2006/relationships/tags" Target="../tags/tag762.xml" /><Relationship Id="rId22" Type="http://schemas.openxmlformats.org/officeDocument/2006/relationships/tags" Target="../tags/tag763.xml" /><Relationship Id="rId23" Type="http://schemas.openxmlformats.org/officeDocument/2006/relationships/oleObject" Target="../embeddings/oleObject34.bin" TargetMode="Internal" /><Relationship Id="rId24" Type="http://schemas.openxmlformats.org/officeDocument/2006/relationships/image" Target="../media/image33.emf" /><Relationship Id="rId25" Type="http://schemas.openxmlformats.org/officeDocument/2006/relationships/tags" Target="../tags/tag764.xml" /><Relationship Id="rId26" Type="http://schemas.openxmlformats.org/officeDocument/2006/relationships/tags" Target="../tags/tag765.xml" /><Relationship Id="rId27" Type="http://schemas.openxmlformats.org/officeDocument/2006/relationships/tags" Target="../tags/tag766.xml" /><Relationship Id="rId28" Type="http://schemas.openxmlformats.org/officeDocument/2006/relationships/tags" Target="../tags/tag767.xml" /><Relationship Id="rId29" Type="http://schemas.openxmlformats.org/officeDocument/2006/relationships/tags" Target="../tags/tag768.xml" /><Relationship Id="rId3" Type="http://schemas.openxmlformats.org/officeDocument/2006/relationships/tags" Target="../tags/tag746.xml" /><Relationship Id="rId30" Type="http://schemas.openxmlformats.org/officeDocument/2006/relationships/tags" Target="../tags/tag769.xml" /><Relationship Id="rId31" Type="http://schemas.openxmlformats.org/officeDocument/2006/relationships/tags" Target="../tags/tag770.xml" /><Relationship Id="rId32" Type="http://schemas.openxmlformats.org/officeDocument/2006/relationships/tags" Target="../tags/tag771.xml" /><Relationship Id="rId33" Type="http://schemas.openxmlformats.org/officeDocument/2006/relationships/tags" Target="../tags/tag772.xml" /><Relationship Id="rId34" Type="http://schemas.openxmlformats.org/officeDocument/2006/relationships/tags" Target="../tags/tag773.xml" /><Relationship Id="rId35" Type="http://schemas.openxmlformats.org/officeDocument/2006/relationships/tags" Target="../tags/tag774.xml" /><Relationship Id="rId36" Type="http://schemas.openxmlformats.org/officeDocument/2006/relationships/tags" Target="../tags/tag775.xml" /><Relationship Id="rId37" Type="http://schemas.openxmlformats.org/officeDocument/2006/relationships/tags" Target="../tags/tag776.xml" /><Relationship Id="rId38" Type="http://schemas.openxmlformats.org/officeDocument/2006/relationships/tags" Target="../tags/tag777.xml" /><Relationship Id="rId39" Type="http://schemas.openxmlformats.org/officeDocument/2006/relationships/tags" Target="../tags/tag778.xml" /><Relationship Id="rId4" Type="http://schemas.openxmlformats.org/officeDocument/2006/relationships/oleObject" Target="../embeddings/oleObject33.bin" TargetMode="Internal" /><Relationship Id="rId40" Type="http://schemas.openxmlformats.org/officeDocument/2006/relationships/tags" Target="../tags/tag779.xml" /><Relationship Id="rId41" Type="http://schemas.openxmlformats.org/officeDocument/2006/relationships/tags" Target="../tags/tag780.xml" /><Relationship Id="rId42" Type="http://schemas.openxmlformats.org/officeDocument/2006/relationships/tags" Target="../tags/tag781.xml" /><Relationship Id="rId43" Type="http://schemas.openxmlformats.org/officeDocument/2006/relationships/tags" Target="../tags/tag782.xml" /><Relationship Id="rId44" Type="http://schemas.openxmlformats.org/officeDocument/2006/relationships/tags" Target="../tags/tag783.xml" /><Relationship Id="rId45" Type="http://schemas.openxmlformats.org/officeDocument/2006/relationships/tags" Target="../tags/tag784.xml" /><Relationship Id="rId46" Type="http://schemas.openxmlformats.org/officeDocument/2006/relationships/tags" Target="../tags/tag785.xml" /><Relationship Id="rId47" Type="http://schemas.openxmlformats.org/officeDocument/2006/relationships/tags" Target="../tags/tag786.xml" /><Relationship Id="rId48" Type="http://schemas.openxmlformats.org/officeDocument/2006/relationships/tags" Target="../tags/tag787.xml" /><Relationship Id="rId49" Type="http://schemas.openxmlformats.org/officeDocument/2006/relationships/tags" Target="../tags/tag788.xml" /><Relationship Id="rId5" Type="http://schemas.openxmlformats.org/officeDocument/2006/relationships/image" Target="../media/image32.emf" /><Relationship Id="rId50" Type="http://schemas.openxmlformats.org/officeDocument/2006/relationships/tags" Target="../tags/tag789.xml" /><Relationship Id="rId51" Type="http://schemas.openxmlformats.org/officeDocument/2006/relationships/tags" Target="../tags/tag790.xml" /><Relationship Id="rId52" Type="http://schemas.openxmlformats.org/officeDocument/2006/relationships/tags" Target="../tags/tag791.xml" /><Relationship Id="rId53" Type="http://schemas.openxmlformats.org/officeDocument/2006/relationships/tags" Target="../tags/tag792.xml" /><Relationship Id="rId54" Type="http://schemas.openxmlformats.org/officeDocument/2006/relationships/tags" Target="../tags/tag793.xml" /><Relationship Id="rId55" Type="http://schemas.openxmlformats.org/officeDocument/2006/relationships/tags" Target="../tags/tag794.xml" /><Relationship Id="rId56" Type="http://schemas.openxmlformats.org/officeDocument/2006/relationships/tags" Target="../tags/tag795.xml" /><Relationship Id="rId57" Type="http://schemas.openxmlformats.org/officeDocument/2006/relationships/tags" Target="../tags/tag796.xml" /><Relationship Id="rId58" Type="http://schemas.openxmlformats.org/officeDocument/2006/relationships/tags" Target="../tags/tag797.xml" /><Relationship Id="rId59" Type="http://schemas.openxmlformats.org/officeDocument/2006/relationships/tags" Target="../tags/tag798.xml" /><Relationship Id="rId6" Type="http://schemas.openxmlformats.org/officeDocument/2006/relationships/tags" Target="../tags/tag747.xml" /><Relationship Id="rId60" Type="http://schemas.openxmlformats.org/officeDocument/2006/relationships/tags" Target="../tags/tag799.xml" /><Relationship Id="rId61" Type="http://schemas.openxmlformats.org/officeDocument/2006/relationships/tags" Target="../tags/tag800.xml" /><Relationship Id="rId62" Type="http://schemas.openxmlformats.org/officeDocument/2006/relationships/tags" Target="../tags/tag801.xml" /><Relationship Id="rId63" Type="http://schemas.openxmlformats.org/officeDocument/2006/relationships/tags" Target="../tags/tag802.xml" /><Relationship Id="rId64" Type="http://schemas.openxmlformats.org/officeDocument/2006/relationships/tags" Target="../tags/tag803.xml" /><Relationship Id="rId65" Type="http://schemas.openxmlformats.org/officeDocument/2006/relationships/tags" Target="../tags/tag804.xml" /><Relationship Id="rId66" Type="http://schemas.openxmlformats.org/officeDocument/2006/relationships/tags" Target="../tags/tag805.xml" /><Relationship Id="rId67" Type="http://schemas.openxmlformats.org/officeDocument/2006/relationships/tags" Target="../tags/tag806.xml" /><Relationship Id="rId68" Type="http://schemas.openxmlformats.org/officeDocument/2006/relationships/tags" Target="../tags/tag807.xml" /><Relationship Id="rId69" Type="http://schemas.openxmlformats.org/officeDocument/2006/relationships/tags" Target="../tags/tag808.xml" /><Relationship Id="rId7" Type="http://schemas.openxmlformats.org/officeDocument/2006/relationships/tags" Target="../tags/tag748.xml" /><Relationship Id="rId70" Type="http://schemas.openxmlformats.org/officeDocument/2006/relationships/tags" Target="../tags/tag809.xml" /><Relationship Id="rId71" Type="http://schemas.openxmlformats.org/officeDocument/2006/relationships/tags" Target="../tags/tag810.xml" /><Relationship Id="rId72" Type="http://schemas.openxmlformats.org/officeDocument/2006/relationships/tags" Target="../tags/tag811.xml" /><Relationship Id="rId73" Type="http://schemas.openxmlformats.org/officeDocument/2006/relationships/tags" Target="../tags/tag812.xml" /><Relationship Id="rId74" Type="http://schemas.openxmlformats.org/officeDocument/2006/relationships/tags" Target="../tags/tag813.xml" /><Relationship Id="rId75" Type="http://schemas.openxmlformats.org/officeDocument/2006/relationships/tags" Target="../tags/tag814.xml" /><Relationship Id="rId76" Type="http://schemas.openxmlformats.org/officeDocument/2006/relationships/tags" Target="../tags/tag815.xml" /><Relationship Id="rId77" Type="http://schemas.openxmlformats.org/officeDocument/2006/relationships/tags" Target="../tags/tag816.xml" /><Relationship Id="rId78" Type="http://schemas.openxmlformats.org/officeDocument/2006/relationships/tags" Target="../tags/tag817.xml" /><Relationship Id="rId79" Type="http://schemas.openxmlformats.org/officeDocument/2006/relationships/tags" Target="../tags/tag818.xml" /><Relationship Id="rId8" Type="http://schemas.openxmlformats.org/officeDocument/2006/relationships/tags" Target="../tags/tag749.xml" /><Relationship Id="rId80" Type="http://schemas.openxmlformats.org/officeDocument/2006/relationships/tags" Target="../tags/tag819.xml" /><Relationship Id="rId81" Type="http://schemas.openxmlformats.org/officeDocument/2006/relationships/tags" Target="../tags/tag820.xml" /><Relationship Id="rId82" Type="http://schemas.openxmlformats.org/officeDocument/2006/relationships/tags" Target="../tags/tag821.xml" /><Relationship Id="rId83" Type="http://schemas.openxmlformats.org/officeDocument/2006/relationships/tags" Target="../tags/tag822.xml" /><Relationship Id="rId84" Type="http://schemas.openxmlformats.org/officeDocument/2006/relationships/tags" Target="../tags/tag823.xml" /><Relationship Id="rId85" Type="http://schemas.openxmlformats.org/officeDocument/2006/relationships/tags" Target="../tags/tag824.xml" /><Relationship Id="rId86" Type="http://schemas.openxmlformats.org/officeDocument/2006/relationships/tags" Target="../tags/tag825.xml" /><Relationship Id="rId87" Type="http://schemas.openxmlformats.org/officeDocument/2006/relationships/tags" Target="../tags/tag826.xml" /><Relationship Id="rId88" Type="http://schemas.openxmlformats.org/officeDocument/2006/relationships/tags" Target="../tags/tag827.xml" /><Relationship Id="rId89" Type="http://schemas.openxmlformats.org/officeDocument/2006/relationships/tags" Target="../tags/tag828.xml" /><Relationship Id="rId9" Type="http://schemas.openxmlformats.org/officeDocument/2006/relationships/tags" Target="../tags/tag750.xml" /><Relationship Id="rId90" Type="http://schemas.openxmlformats.org/officeDocument/2006/relationships/tags" Target="../tags/tag829.xml" /><Relationship Id="rId91" Type="http://schemas.openxmlformats.org/officeDocument/2006/relationships/tags" Target="../tags/tag830.xml" /><Relationship Id="rId92" Type="http://schemas.openxmlformats.org/officeDocument/2006/relationships/tags" Target="../tags/tag831.xml" /><Relationship Id="rId93" Type="http://schemas.openxmlformats.org/officeDocument/2006/relationships/tags" Target="../tags/tag832.xml" /><Relationship Id="rId94" Type="http://schemas.openxmlformats.org/officeDocument/2006/relationships/tags" Target="../tags/tag833.xml" /><Relationship Id="rId95" Type="http://schemas.openxmlformats.org/officeDocument/2006/relationships/tags" Target="../tags/tag834.xml" /><Relationship Id="rId96" Type="http://schemas.openxmlformats.org/officeDocument/2006/relationships/tags" Target="../tags/tag835.xml" /><Relationship Id="rId97" Type="http://schemas.openxmlformats.org/officeDocument/2006/relationships/tags" Target="../tags/tag836.xml" /><Relationship Id="rId98" Type="http://schemas.openxmlformats.org/officeDocument/2006/relationships/tags" Target="../tags/tag837.xml" /><Relationship Id="rId99" Type="http://schemas.openxmlformats.org/officeDocument/2006/relationships/tags" Target="../tags/tag83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872.xml" /><Relationship Id="rId11" Type="http://schemas.openxmlformats.org/officeDocument/2006/relationships/vmlDrawing" Target="../drawings/vmlDrawing13.vml" /><Relationship Id="rId2" Type="http://schemas.openxmlformats.org/officeDocument/2006/relationships/tags" Target="../tags/tag866.xml" /><Relationship Id="rId3" Type="http://schemas.openxmlformats.org/officeDocument/2006/relationships/oleObject" Target="../embeddings/oleObject35.bin" TargetMode="Internal" /><Relationship Id="rId4" Type="http://schemas.openxmlformats.org/officeDocument/2006/relationships/image" Target="../media/image4.emf" /><Relationship Id="rId5" Type="http://schemas.openxmlformats.org/officeDocument/2006/relationships/tags" Target="../tags/tag867.xml" /><Relationship Id="rId6" Type="http://schemas.openxmlformats.org/officeDocument/2006/relationships/tags" Target="../tags/tag868.xml" /><Relationship Id="rId7" Type="http://schemas.openxmlformats.org/officeDocument/2006/relationships/tags" Target="../tags/tag869.xml" /><Relationship Id="rId8" Type="http://schemas.openxmlformats.org/officeDocument/2006/relationships/tags" Target="../tags/tag870.xml" /><Relationship Id="rId9" Type="http://schemas.openxmlformats.org/officeDocument/2006/relationships/tags" Target="../tags/tag871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tags" Target="../tags/tag879.xml" /><Relationship Id="rId11" Type="http://schemas.openxmlformats.org/officeDocument/2006/relationships/tags" Target="../tags/tag880.xml" /><Relationship Id="rId12" Type="http://schemas.openxmlformats.org/officeDocument/2006/relationships/oleObject" Target="../embeddings/oleObject37.bin" TargetMode="Internal" /><Relationship Id="rId13" Type="http://schemas.openxmlformats.org/officeDocument/2006/relationships/image" Target="../media/image34.emf" /><Relationship Id="rId14" Type="http://schemas.openxmlformats.org/officeDocument/2006/relationships/tags" Target="../tags/tag881.xml" /><Relationship Id="rId15" Type="http://schemas.openxmlformats.org/officeDocument/2006/relationships/tags" Target="../tags/tag882.xml" /><Relationship Id="rId16" Type="http://schemas.openxmlformats.org/officeDocument/2006/relationships/tags" Target="../tags/tag883.xml" /><Relationship Id="rId17" Type="http://schemas.openxmlformats.org/officeDocument/2006/relationships/tags" Target="../tags/tag884.xml" /><Relationship Id="rId18" Type="http://schemas.openxmlformats.org/officeDocument/2006/relationships/tags" Target="../tags/tag885.xml" /><Relationship Id="rId19" Type="http://schemas.openxmlformats.org/officeDocument/2006/relationships/tags" Target="../tags/tag886.xml" /><Relationship Id="rId2" Type="http://schemas.openxmlformats.org/officeDocument/2006/relationships/tags" Target="../tags/tag873.xml" /><Relationship Id="rId20" Type="http://schemas.openxmlformats.org/officeDocument/2006/relationships/tags" Target="../tags/tag887.xml" /><Relationship Id="rId21" Type="http://schemas.openxmlformats.org/officeDocument/2006/relationships/tags" Target="../tags/tag888.xml" /><Relationship Id="rId22" Type="http://schemas.openxmlformats.org/officeDocument/2006/relationships/tags" Target="../tags/tag889.xml" /><Relationship Id="rId23" Type="http://schemas.openxmlformats.org/officeDocument/2006/relationships/tags" Target="../tags/tag890.xml" /><Relationship Id="rId24" Type="http://schemas.openxmlformats.org/officeDocument/2006/relationships/tags" Target="../tags/tag891.xml" /><Relationship Id="rId25" Type="http://schemas.openxmlformats.org/officeDocument/2006/relationships/tags" Target="../tags/tag892.xml" /><Relationship Id="rId26" Type="http://schemas.openxmlformats.org/officeDocument/2006/relationships/tags" Target="../tags/tag893.xml" /><Relationship Id="rId27" Type="http://schemas.openxmlformats.org/officeDocument/2006/relationships/tags" Target="../tags/tag894.xml" /><Relationship Id="rId28" Type="http://schemas.openxmlformats.org/officeDocument/2006/relationships/tags" Target="../tags/tag895.xml" /><Relationship Id="rId29" Type="http://schemas.openxmlformats.org/officeDocument/2006/relationships/tags" Target="../tags/tag896.xml" /><Relationship Id="rId3" Type="http://schemas.openxmlformats.org/officeDocument/2006/relationships/oleObject" Target="../embeddings/oleObject36.bin" TargetMode="Internal" /><Relationship Id="rId30" Type="http://schemas.openxmlformats.org/officeDocument/2006/relationships/tags" Target="../tags/tag897.xml" /><Relationship Id="rId31" Type="http://schemas.openxmlformats.org/officeDocument/2006/relationships/tags" Target="../tags/tag898.xml" /><Relationship Id="rId32" Type="http://schemas.openxmlformats.org/officeDocument/2006/relationships/tags" Target="../tags/tag899.xml" /><Relationship Id="rId33" Type="http://schemas.openxmlformats.org/officeDocument/2006/relationships/tags" Target="../tags/tag900.xml" /><Relationship Id="rId34" Type="http://schemas.openxmlformats.org/officeDocument/2006/relationships/tags" Target="../tags/tag901.xml" /><Relationship Id="rId35" Type="http://schemas.openxmlformats.org/officeDocument/2006/relationships/tags" Target="../tags/tag902.xml" /><Relationship Id="rId36" Type="http://schemas.openxmlformats.org/officeDocument/2006/relationships/tags" Target="../tags/tag903.xml" /><Relationship Id="rId37" Type="http://schemas.openxmlformats.org/officeDocument/2006/relationships/tags" Target="../tags/tag904.xml" /><Relationship Id="rId38" Type="http://schemas.openxmlformats.org/officeDocument/2006/relationships/tags" Target="../tags/tag905.xml" /><Relationship Id="rId39" Type="http://schemas.openxmlformats.org/officeDocument/2006/relationships/tags" Target="../tags/tag906.xml" /><Relationship Id="rId4" Type="http://schemas.openxmlformats.org/officeDocument/2006/relationships/image" Target="../media/image4.emf" /><Relationship Id="rId40" Type="http://schemas.openxmlformats.org/officeDocument/2006/relationships/tags" Target="../tags/tag907.xml" /><Relationship Id="rId41" Type="http://schemas.openxmlformats.org/officeDocument/2006/relationships/tags" Target="../tags/tag908.xml" /><Relationship Id="rId42" Type="http://schemas.openxmlformats.org/officeDocument/2006/relationships/tags" Target="../tags/tag909.xml" /><Relationship Id="rId43" Type="http://schemas.openxmlformats.org/officeDocument/2006/relationships/tags" Target="../tags/tag910.xml" /><Relationship Id="rId44" Type="http://schemas.openxmlformats.org/officeDocument/2006/relationships/tags" Target="../tags/tag911.xml" /><Relationship Id="rId45" Type="http://schemas.openxmlformats.org/officeDocument/2006/relationships/tags" Target="../tags/tag912.xml" /><Relationship Id="rId46" Type="http://schemas.openxmlformats.org/officeDocument/2006/relationships/tags" Target="../tags/tag913.xml" /><Relationship Id="rId47" Type="http://schemas.openxmlformats.org/officeDocument/2006/relationships/tags" Target="../tags/tag914.xml" /><Relationship Id="rId48" Type="http://schemas.openxmlformats.org/officeDocument/2006/relationships/vmlDrawing" Target="../drawings/vmlDrawing14.vml" /><Relationship Id="rId5" Type="http://schemas.openxmlformats.org/officeDocument/2006/relationships/tags" Target="../tags/tag874.xml" /><Relationship Id="rId6" Type="http://schemas.openxmlformats.org/officeDocument/2006/relationships/tags" Target="../tags/tag875.xml" /><Relationship Id="rId7" Type="http://schemas.openxmlformats.org/officeDocument/2006/relationships/tags" Target="../tags/tag876.xml" /><Relationship Id="rId8" Type="http://schemas.openxmlformats.org/officeDocument/2006/relationships/tags" Target="../tags/tag877.xml" /><Relationship Id="rId9" Type="http://schemas.openxmlformats.org/officeDocument/2006/relationships/tags" Target="../tags/tag878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tags" Target="../tags/tag915.xml" /><Relationship Id="rId3" Type="http://schemas.openxmlformats.org/officeDocument/2006/relationships/tags" Target="../tags/tag916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922.xml" /><Relationship Id="rId11" Type="http://schemas.openxmlformats.org/officeDocument/2006/relationships/tags" Target="../tags/tag923.xml" /><Relationship Id="rId12" Type="http://schemas.openxmlformats.org/officeDocument/2006/relationships/tags" Target="../tags/tag924.xml" /><Relationship Id="rId13" Type="http://schemas.openxmlformats.org/officeDocument/2006/relationships/tags" Target="../tags/tag925.xml" /><Relationship Id="rId14" Type="http://schemas.openxmlformats.org/officeDocument/2006/relationships/tags" Target="../tags/tag926.xml" /><Relationship Id="rId15" Type="http://schemas.openxmlformats.org/officeDocument/2006/relationships/tags" Target="../tags/tag927.xml" /><Relationship Id="rId16" Type="http://schemas.openxmlformats.org/officeDocument/2006/relationships/tags" Target="../tags/tag928.xml" /><Relationship Id="rId17" Type="http://schemas.openxmlformats.org/officeDocument/2006/relationships/tags" Target="../tags/tag929.xml" /><Relationship Id="rId18" Type="http://schemas.openxmlformats.org/officeDocument/2006/relationships/tags" Target="../tags/tag930.xml" /><Relationship Id="rId19" Type="http://schemas.openxmlformats.org/officeDocument/2006/relationships/tags" Target="../tags/tag931.xml" /><Relationship Id="rId2" Type="http://schemas.openxmlformats.org/officeDocument/2006/relationships/notesSlide" Target="../notesSlides/notesSlide7.xml" /><Relationship Id="rId20" Type="http://schemas.openxmlformats.org/officeDocument/2006/relationships/tags" Target="../tags/tag932.xml" /><Relationship Id="rId21" Type="http://schemas.openxmlformats.org/officeDocument/2006/relationships/tags" Target="../tags/tag933.xml" /><Relationship Id="rId22" Type="http://schemas.openxmlformats.org/officeDocument/2006/relationships/tags" Target="../tags/tag934.xml" /><Relationship Id="rId23" Type="http://schemas.openxmlformats.org/officeDocument/2006/relationships/tags" Target="../tags/tag935.xml" /><Relationship Id="rId24" Type="http://schemas.openxmlformats.org/officeDocument/2006/relationships/tags" Target="../tags/tag936.xml" /><Relationship Id="rId25" Type="http://schemas.openxmlformats.org/officeDocument/2006/relationships/tags" Target="../tags/tag937.xml" /><Relationship Id="rId26" Type="http://schemas.openxmlformats.org/officeDocument/2006/relationships/tags" Target="../tags/tag938.xml" /><Relationship Id="rId27" Type="http://schemas.openxmlformats.org/officeDocument/2006/relationships/tags" Target="../tags/tag939.xml" /><Relationship Id="rId28" Type="http://schemas.openxmlformats.org/officeDocument/2006/relationships/tags" Target="../tags/tag940.xml" /><Relationship Id="rId29" Type="http://schemas.openxmlformats.org/officeDocument/2006/relationships/tags" Target="../tags/tag941.xml" /><Relationship Id="rId3" Type="http://schemas.openxmlformats.org/officeDocument/2006/relationships/tags" Target="../tags/tag917.xml" /><Relationship Id="rId30" Type="http://schemas.openxmlformats.org/officeDocument/2006/relationships/tags" Target="../tags/tag942.xml" /><Relationship Id="rId31" Type="http://schemas.openxmlformats.org/officeDocument/2006/relationships/tags" Target="../tags/tag943.xml" /><Relationship Id="rId32" Type="http://schemas.openxmlformats.org/officeDocument/2006/relationships/vmlDrawing" Target="../drawings/vmlDrawing15.vml" /><Relationship Id="rId4" Type="http://schemas.openxmlformats.org/officeDocument/2006/relationships/oleObject" Target="../embeddings/oleObject38.bin" TargetMode="Internal" /><Relationship Id="rId5" Type="http://schemas.openxmlformats.org/officeDocument/2006/relationships/image" Target="../media/image4.emf" /><Relationship Id="rId6" Type="http://schemas.openxmlformats.org/officeDocument/2006/relationships/tags" Target="../tags/tag918.xml" /><Relationship Id="rId7" Type="http://schemas.openxmlformats.org/officeDocument/2006/relationships/tags" Target="../tags/tag919.xml" /><Relationship Id="rId8" Type="http://schemas.openxmlformats.org/officeDocument/2006/relationships/tags" Target="../tags/tag920.xml" /><Relationship Id="rId9" Type="http://schemas.openxmlformats.org/officeDocument/2006/relationships/tags" Target="../tags/tag921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10" Type="http://schemas.openxmlformats.org/officeDocument/2006/relationships/tags" Target="../tags/tag949.xml" /><Relationship Id="rId11" Type="http://schemas.openxmlformats.org/officeDocument/2006/relationships/tags" Target="../tags/tag950.xml" /><Relationship Id="rId12" Type="http://schemas.openxmlformats.org/officeDocument/2006/relationships/tags" Target="../tags/tag951.xml" /><Relationship Id="rId13" Type="http://schemas.openxmlformats.org/officeDocument/2006/relationships/tags" Target="../tags/tag952.xml" /><Relationship Id="rId14" Type="http://schemas.openxmlformats.org/officeDocument/2006/relationships/tags" Target="../tags/tag953.xml" /><Relationship Id="rId15" Type="http://schemas.openxmlformats.org/officeDocument/2006/relationships/tags" Target="../tags/tag954.xml" /><Relationship Id="rId16" Type="http://schemas.openxmlformats.org/officeDocument/2006/relationships/tags" Target="../tags/tag955.xml" /><Relationship Id="rId17" Type="http://schemas.openxmlformats.org/officeDocument/2006/relationships/tags" Target="../tags/tag956.xml" /><Relationship Id="rId18" Type="http://schemas.openxmlformats.org/officeDocument/2006/relationships/tags" Target="../tags/tag957.xml" /><Relationship Id="rId19" Type="http://schemas.openxmlformats.org/officeDocument/2006/relationships/tags" Target="../tags/tag958.xml" /><Relationship Id="rId2" Type="http://schemas.openxmlformats.org/officeDocument/2006/relationships/notesSlide" Target="../notesSlides/notesSlide8.xml" /><Relationship Id="rId20" Type="http://schemas.openxmlformats.org/officeDocument/2006/relationships/tags" Target="../tags/tag959.xml" /><Relationship Id="rId21" Type="http://schemas.openxmlformats.org/officeDocument/2006/relationships/tags" Target="../tags/tag960.xml" /><Relationship Id="rId22" Type="http://schemas.openxmlformats.org/officeDocument/2006/relationships/tags" Target="../tags/tag961.xml" /><Relationship Id="rId23" Type="http://schemas.openxmlformats.org/officeDocument/2006/relationships/tags" Target="../tags/tag962.xml" /><Relationship Id="rId24" Type="http://schemas.openxmlformats.org/officeDocument/2006/relationships/tags" Target="../tags/tag963.xml" /><Relationship Id="rId25" Type="http://schemas.openxmlformats.org/officeDocument/2006/relationships/vmlDrawing" Target="../drawings/vmlDrawing16.vml" /><Relationship Id="rId3" Type="http://schemas.openxmlformats.org/officeDocument/2006/relationships/tags" Target="../tags/tag944.xml" /><Relationship Id="rId4" Type="http://schemas.openxmlformats.org/officeDocument/2006/relationships/oleObject" Target="../embeddings/oleObject39.bin" TargetMode="Internal" /><Relationship Id="rId5" Type="http://schemas.openxmlformats.org/officeDocument/2006/relationships/image" Target="../media/image35.emf" /><Relationship Id="rId6" Type="http://schemas.openxmlformats.org/officeDocument/2006/relationships/tags" Target="../tags/tag945.xml" /><Relationship Id="rId7" Type="http://schemas.openxmlformats.org/officeDocument/2006/relationships/tags" Target="../tags/tag946.xml" /><Relationship Id="rId8" Type="http://schemas.openxmlformats.org/officeDocument/2006/relationships/tags" Target="../tags/tag947.xml" /><Relationship Id="rId9" Type="http://schemas.openxmlformats.org/officeDocument/2006/relationships/tags" Target="../tags/tag948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970.xml" /><Relationship Id="rId11" Type="http://schemas.openxmlformats.org/officeDocument/2006/relationships/tags" Target="../tags/tag971.xml" /><Relationship Id="rId12" Type="http://schemas.openxmlformats.org/officeDocument/2006/relationships/tags" Target="../tags/tag972.xml" /><Relationship Id="rId13" Type="http://schemas.openxmlformats.org/officeDocument/2006/relationships/tags" Target="../tags/tag973.xml" /><Relationship Id="rId14" Type="http://schemas.openxmlformats.org/officeDocument/2006/relationships/tags" Target="../tags/tag974.xml" /><Relationship Id="rId15" Type="http://schemas.openxmlformats.org/officeDocument/2006/relationships/tags" Target="../tags/tag975.xml" /><Relationship Id="rId16" Type="http://schemas.openxmlformats.org/officeDocument/2006/relationships/tags" Target="../tags/tag976.xml" /><Relationship Id="rId17" Type="http://schemas.openxmlformats.org/officeDocument/2006/relationships/tags" Target="../tags/tag977.xml" /><Relationship Id="rId18" Type="http://schemas.openxmlformats.org/officeDocument/2006/relationships/tags" Target="../tags/tag978.xml" /><Relationship Id="rId19" Type="http://schemas.openxmlformats.org/officeDocument/2006/relationships/tags" Target="../tags/tag979.xml" /><Relationship Id="rId2" Type="http://schemas.openxmlformats.org/officeDocument/2006/relationships/tags" Target="../tags/tag964.xml" /><Relationship Id="rId20" Type="http://schemas.openxmlformats.org/officeDocument/2006/relationships/tags" Target="../tags/tag980.xml" /><Relationship Id="rId21" Type="http://schemas.openxmlformats.org/officeDocument/2006/relationships/tags" Target="../tags/tag981.xml" /><Relationship Id="rId22" Type="http://schemas.openxmlformats.org/officeDocument/2006/relationships/tags" Target="../tags/tag982.xml" /><Relationship Id="rId23" Type="http://schemas.openxmlformats.org/officeDocument/2006/relationships/tags" Target="../tags/tag983.xml" /><Relationship Id="rId24" Type="http://schemas.openxmlformats.org/officeDocument/2006/relationships/tags" Target="../tags/tag984.xml" /><Relationship Id="rId25" Type="http://schemas.openxmlformats.org/officeDocument/2006/relationships/tags" Target="../tags/tag985.xml" /><Relationship Id="rId26" Type="http://schemas.openxmlformats.org/officeDocument/2006/relationships/tags" Target="../tags/tag986.xml" /><Relationship Id="rId27" Type="http://schemas.openxmlformats.org/officeDocument/2006/relationships/tags" Target="../tags/tag987.xml" /><Relationship Id="rId28" Type="http://schemas.openxmlformats.org/officeDocument/2006/relationships/tags" Target="../tags/tag988.xml" /><Relationship Id="rId29" Type="http://schemas.openxmlformats.org/officeDocument/2006/relationships/tags" Target="../tags/tag989.xml" /><Relationship Id="rId3" Type="http://schemas.openxmlformats.org/officeDocument/2006/relationships/oleObject" Target="../embeddings/oleObject40.bin" TargetMode="Internal" /><Relationship Id="rId30" Type="http://schemas.openxmlformats.org/officeDocument/2006/relationships/tags" Target="../tags/tag990.xml" /><Relationship Id="rId31" Type="http://schemas.openxmlformats.org/officeDocument/2006/relationships/tags" Target="../tags/tag991.xml" /><Relationship Id="rId32" Type="http://schemas.openxmlformats.org/officeDocument/2006/relationships/tags" Target="../tags/tag992.xml" /><Relationship Id="rId33" Type="http://schemas.openxmlformats.org/officeDocument/2006/relationships/tags" Target="../tags/tag993.xml" /><Relationship Id="rId34" Type="http://schemas.openxmlformats.org/officeDocument/2006/relationships/tags" Target="../tags/tag994.xml" /><Relationship Id="rId35" Type="http://schemas.openxmlformats.org/officeDocument/2006/relationships/tags" Target="../tags/tag995.xml" /><Relationship Id="rId36" Type="http://schemas.openxmlformats.org/officeDocument/2006/relationships/tags" Target="../tags/tag996.xml" /><Relationship Id="rId37" Type="http://schemas.openxmlformats.org/officeDocument/2006/relationships/tags" Target="../tags/tag997.xml" /><Relationship Id="rId38" Type="http://schemas.openxmlformats.org/officeDocument/2006/relationships/tags" Target="../tags/tag998.xml" /><Relationship Id="rId39" Type="http://schemas.openxmlformats.org/officeDocument/2006/relationships/tags" Target="../tags/tag999.xml" /><Relationship Id="rId4" Type="http://schemas.openxmlformats.org/officeDocument/2006/relationships/image" Target="../media/image4.emf" /><Relationship Id="rId40" Type="http://schemas.openxmlformats.org/officeDocument/2006/relationships/tags" Target="../tags/tag1000.xml" /><Relationship Id="rId41" Type="http://schemas.openxmlformats.org/officeDocument/2006/relationships/tags" Target="../tags/tag1001.xml" /><Relationship Id="rId42" Type="http://schemas.openxmlformats.org/officeDocument/2006/relationships/tags" Target="../tags/tag1002.xml" /><Relationship Id="rId43" Type="http://schemas.openxmlformats.org/officeDocument/2006/relationships/tags" Target="../tags/tag1003.xml" /><Relationship Id="rId44" Type="http://schemas.openxmlformats.org/officeDocument/2006/relationships/tags" Target="../tags/tag1004.xml" /><Relationship Id="rId45" Type="http://schemas.openxmlformats.org/officeDocument/2006/relationships/tags" Target="../tags/tag1005.xml" /><Relationship Id="rId46" Type="http://schemas.openxmlformats.org/officeDocument/2006/relationships/tags" Target="../tags/tag1006.xml" /><Relationship Id="rId47" Type="http://schemas.openxmlformats.org/officeDocument/2006/relationships/tags" Target="../tags/tag1007.xml" /><Relationship Id="rId48" Type="http://schemas.openxmlformats.org/officeDocument/2006/relationships/tags" Target="../tags/tag1008.xml" /><Relationship Id="rId49" Type="http://schemas.openxmlformats.org/officeDocument/2006/relationships/tags" Target="../tags/tag1009.xml" /><Relationship Id="rId5" Type="http://schemas.openxmlformats.org/officeDocument/2006/relationships/tags" Target="../tags/tag965.xml" /><Relationship Id="rId50" Type="http://schemas.openxmlformats.org/officeDocument/2006/relationships/tags" Target="../tags/tag1010.xml" /><Relationship Id="rId51" Type="http://schemas.openxmlformats.org/officeDocument/2006/relationships/tags" Target="../tags/tag1011.xml" /><Relationship Id="rId52" Type="http://schemas.openxmlformats.org/officeDocument/2006/relationships/tags" Target="../tags/tag1012.xml" /><Relationship Id="rId53" Type="http://schemas.openxmlformats.org/officeDocument/2006/relationships/tags" Target="../tags/tag1013.xml" /><Relationship Id="rId54" Type="http://schemas.openxmlformats.org/officeDocument/2006/relationships/tags" Target="../tags/tag1014.xml" /><Relationship Id="rId55" Type="http://schemas.openxmlformats.org/officeDocument/2006/relationships/tags" Target="../tags/tag1015.xml" /><Relationship Id="rId56" Type="http://schemas.openxmlformats.org/officeDocument/2006/relationships/tags" Target="../tags/tag1016.xml" /><Relationship Id="rId57" Type="http://schemas.openxmlformats.org/officeDocument/2006/relationships/tags" Target="../tags/tag1017.xml" /><Relationship Id="rId58" Type="http://schemas.openxmlformats.org/officeDocument/2006/relationships/tags" Target="../tags/tag1018.xml" /><Relationship Id="rId59" Type="http://schemas.openxmlformats.org/officeDocument/2006/relationships/tags" Target="../tags/tag1019.xml" /><Relationship Id="rId6" Type="http://schemas.openxmlformats.org/officeDocument/2006/relationships/tags" Target="../tags/tag966.xml" /><Relationship Id="rId60" Type="http://schemas.openxmlformats.org/officeDocument/2006/relationships/tags" Target="../tags/tag1020.xml" /><Relationship Id="rId61" Type="http://schemas.openxmlformats.org/officeDocument/2006/relationships/tags" Target="../tags/tag1021.xml" /><Relationship Id="rId62" Type="http://schemas.openxmlformats.org/officeDocument/2006/relationships/tags" Target="../tags/tag1022.xml" /><Relationship Id="rId63" Type="http://schemas.openxmlformats.org/officeDocument/2006/relationships/tags" Target="../tags/tag1023.xml" /><Relationship Id="rId64" Type="http://schemas.openxmlformats.org/officeDocument/2006/relationships/tags" Target="../tags/tag1024.xml" /><Relationship Id="rId65" Type="http://schemas.openxmlformats.org/officeDocument/2006/relationships/tags" Target="../tags/tag1025.xml" /><Relationship Id="rId66" Type="http://schemas.openxmlformats.org/officeDocument/2006/relationships/tags" Target="../tags/tag1026.xml" /><Relationship Id="rId67" Type="http://schemas.openxmlformats.org/officeDocument/2006/relationships/tags" Target="../tags/tag1027.xml" /><Relationship Id="rId68" Type="http://schemas.openxmlformats.org/officeDocument/2006/relationships/tags" Target="../tags/tag1028.xml" /><Relationship Id="rId69" Type="http://schemas.openxmlformats.org/officeDocument/2006/relationships/tags" Target="../tags/tag1029.xml" /><Relationship Id="rId7" Type="http://schemas.openxmlformats.org/officeDocument/2006/relationships/tags" Target="../tags/tag967.xml" /><Relationship Id="rId70" Type="http://schemas.openxmlformats.org/officeDocument/2006/relationships/tags" Target="../tags/tag1030.xml" /><Relationship Id="rId71" Type="http://schemas.openxmlformats.org/officeDocument/2006/relationships/tags" Target="../tags/tag1031.xml" /><Relationship Id="rId72" Type="http://schemas.openxmlformats.org/officeDocument/2006/relationships/tags" Target="../tags/tag1032.xml" /><Relationship Id="rId73" Type="http://schemas.openxmlformats.org/officeDocument/2006/relationships/vmlDrawing" Target="../drawings/vmlDrawing17.vml" /><Relationship Id="rId8" Type="http://schemas.openxmlformats.org/officeDocument/2006/relationships/tags" Target="../tags/tag968.xml" /><Relationship Id="rId9" Type="http://schemas.openxmlformats.org/officeDocument/2006/relationships/tags" Target="../tags/tag969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1039.xml" /><Relationship Id="rId11" Type="http://schemas.openxmlformats.org/officeDocument/2006/relationships/tags" Target="../tags/tag1040.xml" /><Relationship Id="rId12" Type="http://schemas.openxmlformats.org/officeDocument/2006/relationships/tags" Target="../tags/tag1041.xml" /><Relationship Id="rId13" Type="http://schemas.openxmlformats.org/officeDocument/2006/relationships/tags" Target="../tags/tag1042.xml" /><Relationship Id="rId14" Type="http://schemas.openxmlformats.org/officeDocument/2006/relationships/tags" Target="../tags/tag1043.xml" /><Relationship Id="rId15" Type="http://schemas.openxmlformats.org/officeDocument/2006/relationships/tags" Target="../tags/tag1044.xml" /><Relationship Id="rId16" Type="http://schemas.openxmlformats.org/officeDocument/2006/relationships/tags" Target="../tags/tag1045.xml" /><Relationship Id="rId17" Type="http://schemas.openxmlformats.org/officeDocument/2006/relationships/tags" Target="../tags/tag1046.xml" /><Relationship Id="rId18" Type="http://schemas.openxmlformats.org/officeDocument/2006/relationships/tags" Target="../tags/tag1047.xml" /><Relationship Id="rId19" Type="http://schemas.openxmlformats.org/officeDocument/2006/relationships/tags" Target="../tags/tag1048.xml" /><Relationship Id="rId2" Type="http://schemas.openxmlformats.org/officeDocument/2006/relationships/tags" Target="../tags/tag1033.xml" /><Relationship Id="rId20" Type="http://schemas.openxmlformats.org/officeDocument/2006/relationships/tags" Target="../tags/tag1049.xml" /><Relationship Id="rId21" Type="http://schemas.openxmlformats.org/officeDocument/2006/relationships/tags" Target="../tags/tag1050.xml" /><Relationship Id="rId22" Type="http://schemas.openxmlformats.org/officeDocument/2006/relationships/image" Target="../media/image36.png" /><Relationship Id="rId23" Type="http://schemas.openxmlformats.org/officeDocument/2006/relationships/tags" Target="../tags/tag1051.xml" /><Relationship Id="rId24" Type="http://schemas.openxmlformats.org/officeDocument/2006/relationships/tags" Target="../tags/tag1052.xml" /><Relationship Id="rId25" Type="http://schemas.openxmlformats.org/officeDocument/2006/relationships/tags" Target="../tags/tag1053.xml" /><Relationship Id="rId26" Type="http://schemas.openxmlformats.org/officeDocument/2006/relationships/tags" Target="../tags/tag1054.xml" /><Relationship Id="rId27" Type="http://schemas.openxmlformats.org/officeDocument/2006/relationships/tags" Target="../tags/tag1055.xml" /><Relationship Id="rId28" Type="http://schemas.openxmlformats.org/officeDocument/2006/relationships/vmlDrawing" Target="../drawings/vmlDrawing18.vml" /><Relationship Id="rId3" Type="http://schemas.openxmlformats.org/officeDocument/2006/relationships/oleObject" Target="../embeddings/oleObject41.bin" TargetMode="Internal" /><Relationship Id="rId4" Type="http://schemas.openxmlformats.org/officeDocument/2006/relationships/image" Target="../media/image4.emf" /><Relationship Id="rId5" Type="http://schemas.openxmlformats.org/officeDocument/2006/relationships/tags" Target="../tags/tag1034.xml" /><Relationship Id="rId6" Type="http://schemas.openxmlformats.org/officeDocument/2006/relationships/tags" Target="../tags/tag1035.xml" /><Relationship Id="rId7" Type="http://schemas.openxmlformats.org/officeDocument/2006/relationships/tags" Target="../tags/tag1036.xml" /><Relationship Id="rId8" Type="http://schemas.openxmlformats.org/officeDocument/2006/relationships/tags" Target="../tags/tag1037.xml" /><Relationship Id="rId9" Type="http://schemas.openxmlformats.org/officeDocument/2006/relationships/tags" Target="../tags/tag1038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1062.xml" /><Relationship Id="rId11" Type="http://schemas.openxmlformats.org/officeDocument/2006/relationships/tags" Target="../tags/tag1063.xml" /><Relationship Id="rId12" Type="http://schemas.openxmlformats.org/officeDocument/2006/relationships/tags" Target="../tags/tag1064.xml" /><Relationship Id="rId13" Type="http://schemas.openxmlformats.org/officeDocument/2006/relationships/tags" Target="../tags/tag1065.xml" /><Relationship Id="rId14" Type="http://schemas.openxmlformats.org/officeDocument/2006/relationships/tags" Target="../tags/tag1066.xml" /><Relationship Id="rId15" Type="http://schemas.openxmlformats.org/officeDocument/2006/relationships/tags" Target="../tags/tag1067.xml" /><Relationship Id="rId16" Type="http://schemas.openxmlformats.org/officeDocument/2006/relationships/tags" Target="../tags/tag1068.xml" /><Relationship Id="rId17" Type="http://schemas.openxmlformats.org/officeDocument/2006/relationships/tags" Target="../tags/tag1069.xml" /><Relationship Id="rId18" Type="http://schemas.openxmlformats.org/officeDocument/2006/relationships/tags" Target="../tags/tag1070.xml" /><Relationship Id="rId19" Type="http://schemas.openxmlformats.org/officeDocument/2006/relationships/tags" Target="../tags/tag1071.xml" /><Relationship Id="rId2" Type="http://schemas.openxmlformats.org/officeDocument/2006/relationships/tags" Target="../tags/tag1056.xml" /><Relationship Id="rId20" Type="http://schemas.openxmlformats.org/officeDocument/2006/relationships/tags" Target="../tags/tag1072.xml" /><Relationship Id="rId21" Type="http://schemas.openxmlformats.org/officeDocument/2006/relationships/tags" Target="../tags/tag1073.xml" /><Relationship Id="rId22" Type="http://schemas.openxmlformats.org/officeDocument/2006/relationships/tags" Target="../tags/tag1074.xml" /><Relationship Id="rId23" Type="http://schemas.openxmlformats.org/officeDocument/2006/relationships/tags" Target="../tags/tag1075.xml" /><Relationship Id="rId24" Type="http://schemas.openxmlformats.org/officeDocument/2006/relationships/tags" Target="../tags/tag1076.xml" /><Relationship Id="rId25" Type="http://schemas.openxmlformats.org/officeDocument/2006/relationships/tags" Target="../tags/tag1077.xml" /><Relationship Id="rId26" Type="http://schemas.openxmlformats.org/officeDocument/2006/relationships/tags" Target="../tags/tag1078.xml" /><Relationship Id="rId27" Type="http://schemas.openxmlformats.org/officeDocument/2006/relationships/tags" Target="../tags/tag1079.xml" /><Relationship Id="rId28" Type="http://schemas.openxmlformats.org/officeDocument/2006/relationships/tags" Target="../tags/tag1080.xml" /><Relationship Id="rId29" Type="http://schemas.openxmlformats.org/officeDocument/2006/relationships/tags" Target="../tags/tag1081.xml" /><Relationship Id="rId3" Type="http://schemas.openxmlformats.org/officeDocument/2006/relationships/oleObject" Target="../embeddings/oleObject42.bin" TargetMode="Internal" /><Relationship Id="rId30" Type="http://schemas.openxmlformats.org/officeDocument/2006/relationships/vmlDrawing" Target="../drawings/vmlDrawing19.vml" /><Relationship Id="rId4" Type="http://schemas.openxmlformats.org/officeDocument/2006/relationships/image" Target="../media/image4.emf" /><Relationship Id="rId5" Type="http://schemas.openxmlformats.org/officeDocument/2006/relationships/tags" Target="../tags/tag1057.xml" /><Relationship Id="rId6" Type="http://schemas.openxmlformats.org/officeDocument/2006/relationships/tags" Target="../tags/tag1058.xml" /><Relationship Id="rId7" Type="http://schemas.openxmlformats.org/officeDocument/2006/relationships/tags" Target="../tags/tag1059.xml" /><Relationship Id="rId8" Type="http://schemas.openxmlformats.org/officeDocument/2006/relationships/tags" Target="../tags/tag1060.xml" /><Relationship Id="rId9" Type="http://schemas.openxmlformats.org/officeDocument/2006/relationships/tags" Target="../tags/tag1061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1088.xml" /><Relationship Id="rId11" Type="http://schemas.openxmlformats.org/officeDocument/2006/relationships/tags" Target="../tags/tag1089.xml" /><Relationship Id="rId12" Type="http://schemas.openxmlformats.org/officeDocument/2006/relationships/tags" Target="../tags/tag1090.xml" /><Relationship Id="rId13" Type="http://schemas.openxmlformats.org/officeDocument/2006/relationships/tags" Target="../tags/tag1091.xml" /><Relationship Id="rId14" Type="http://schemas.openxmlformats.org/officeDocument/2006/relationships/tags" Target="../tags/tag1092.xml" /><Relationship Id="rId15" Type="http://schemas.openxmlformats.org/officeDocument/2006/relationships/tags" Target="../tags/tag1093.xml" /><Relationship Id="rId16" Type="http://schemas.openxmlformats.org/officeDocument/2006/relationships/tags" Target="../tags/tag1094.xml" /><Relationship Id="rId17" Type="http://schemas.openxmlformats.org/officeDocument/2006/relationships/tags" Target="../tags/tag1095.xml" /><Relationship Id="rId18" Type="http://schemas.openxmlformats.org/officeDocument/2006/relationships/tags" Target="../tags/tag1096.xml" /><Relationship Id="rId19" Type="http://schemas.openxmlformats.org/officeDocument/2006/relationships/tags" Target="../tags/tag1097.xml" /><Relationship Id="rId2" Type="http://schemas.openxmlformats.org/officeDocument/2006/relationships/tags" Target="../tags/tag1082.xml" /><Relationship Id="rId20" Type="http://schemas.openxmlformats.org/officeDocument/2006/relationships/tags" Target="../tags/tag1098.xml" /><Relationship Id="rId21" Type="http://schemas.openxmlformats.org/officeDocument/2006/relationships/tags" Target="../tags/tag1099.xml" /><Relationship Id="rId22" Type="http://schemas.openxmlformats.org/officeDocument/2006/relationships/tags" Target="../tags/tag1100.xml" /><Relationship Id="rId23" Type="http://schemas.openxmlformats.org/officeDocument/2006/relationships/tags" Target="../tags/tag1101.xml" /><Relationship Id="rId24" Type="http://schemas.openxmlformats.org/officeDocument/2006/relationships/tags" Target="../tags/tag1102.xml" /><Relationship Id="rId25" Type="http://schemas.openxmlformats.org/officeDocument/2006/relationships/tags" Target="../tags/tag1103.xml" /><Relationship Id="rId26" Type="http://schemas.openxmlformats.org/officeDocument/2006/relationships/tags" Target="../tags/tag1104.xml" /><Relationship Id="rId27" Type="http://schemas.openxmlformats.org/officeDocument/2006/relationships/tags" Target="../tags/tag1105.xml" /><Relationship Id="rId28" Type="http://schemas.openxmlformats.org/officeDocument/2006/relationships/tags" Target="../tags/tag1106.xml" /><Relationship Id="rId29" Type="http://schemas.openxmlformats.org/officeDocument/2006/relationships/tags" Target="../tags/tag1107.xml" /><Relationship Id="rId3" Type="http://schemas.openxmlformats.org/officeDocument/2006/relationships/oleObject" Target="../embeddings/oleObject43.bin" TargetMode="Internal" /><Relationship Id="rId30" Type="http://schemas.openxmlformats.org/officeDocument/2006/relationships/tags" Target="../tags/tag1108.xml" /><Relationship Id="rId31" Type="http://schemas.openxmlformats.org/officeDocument/2006/relationships/tags" Target="../tags/tag1109.xml" /><Relationship Id="rId32" Type="http://schemas.openxmlformats.org/officeDocument/2006/relationships/tags" Target="../tags/tag1110.xml" /><Relationship Id="rId33" Type="http://schemas.openxmlformats.org/officeDocument/2006/relationships/tags" Target="../tags/tag1111.xml" /><Relationship Id="rId34" Type="http://schemas.openxmlformats.org/officeDocument/2006/relationships/tags" Target="../tags/tag1112.xml" /><Relationship Id="rId35" Type="http://schemas.openxmlformats.org/officeDocument/2006/relationships/tags" Target="../tags/tag1113.xml" /><Relationship Id="rId36" Type="http://schemas.openxmlformats.org/officeDocument/2006/relationships/tags" Target="../tags/tag1114.xml" /><Relationship Id="rId37" Type="http://schemas.openxmlformats.org/officeDocument/2006/relationships/tags" Target="../tags/tag1115.xml" /><Relationship Id="rId38" Type="http://schemas.openxmlformats.org/officeDocument/2006/relationships/tags" Target="../tags/tag1116.xml" /><Relationship Id="rId39" Type="http://schemas.openxmlformats.org/officeDocument/2006/relationships/tags" Target="../tags/tag1117.xml" /><Relationship Id="rId4" Type="http://schemas.openxmlformats.org/officeDocument/2006/relationships/image" Target="../media/image4.emf" /><Relationship Id="rId40" Type="http://schemas.openxmlformats.org/officeDocument/2006/relationships/tags" Target="../tags/tag1118.xml" /><Relationship Id="rId41" Type="http://schemas.openxmlformats.org/officeDocument/2006/relationships/image" Target="../media/image36.png" /><Relationship Id="rId42" Type="http://schemas.openxmlformats.org/officeDocument/2006/relationships/tags" Target="../tags/tag1119.xml" /><Relationship Id="rId43" Type="http://schemas.openxmlformats.org/officeDocument/2006/relationships/tags" Target="../tags/tag1120.xml" /><Relationship Id="rId44" Type="http://schemas.openxmlformats.org/officeDocument/2006/relationships/tags" Target="../tags/tag1121.xml" /><Relationship Id="rId45" Type="http://schemas.openxmlformats.org/officeDocument/2006/relationships/tags" Target="../tags/tag1122.xml" /><Relationship Id="rId46" Type="http://schemas.openxmlformats.org/officeDocument/2006/relationships/tags" Target="../tags/tag1123.xml" /><Relationship Id="rId47" Type="http://schemas.openxmlformats.org/officeDocument/2006/relationships/tags" Target="../tags/tag1124.xml" /><Relationship Id="rId48" Type="http://schemas.openxmlformats.org/officeDocument/2006/relationships/tags" Target="../tags/tag1125.xml" /><Relationship Id="rId49" Type="http://schemas.openxmlformats.org/officeDocument/2006/relationships/tags" Target="../tags/tag1126.xml" /><Relationship Id="rId5" Type="http://schemas.openxmlformats.org/officeDocument/2006/relationships/tags" Target="../tags/tag1083.xml" /><Relationship Id="rId50" Type="http://schemas.openxmlformats.org/officeDocument/2006/relationships/tags" Target="../tags/tag1127.xml" /><Relationship Id="rId51" Type="http://schemas.openxmlformats.org/officeDocument/2006/relationships/tags" Target="../tags/tag1128.xml" /><Relationship Id="rId52" Type="http://schemas.openxmlformats.org/officeDocument/2006/relationships/tags" Target="../tags/tag1129.xml" /><Relationship Id="rId53" Type="http://schemas.openxmlformats.org/officeDocument/2006/relationships/vmlDrawing" Target="../drawings/vmlDrawing20.vml" /><Relationship Id="rId6" Type="http://schemas.openxmlformats.org/officeDocument/2006/relationships/tags" Target="../tags/tag1084.xml" /><Relationship Id="rId7" Type="http://schemas.openxmlformats.org/officeDocument/2006/relationships/tags" Target="../tags/tag1085.xml" /><Relationship Id="rId8" Type="http://schemas.openxmlformats.org/officeDocument/2006/relationships/tags" Target="../tags/tag1086.xml" /><Relationship Id="rId9" Type="http://schemas.openxmlformats.org/officeDocument/2006/relationships/tags" Target="../tags/tag1087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5111102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>
  <p:cSld name="">
    <p:bg>
      <p:bgPr>
        <a:blipFill dpi="0" rotWithShape="0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70" name="Text Box 15"/>
          <p:cNvSpPr txBox="1">
            <a:spLocks noChangeArrowheads="1"/>
          </p:cNvSpPr>
          <p:nvPr/>
        </p:nvSpPr>
        <p:spPr bwMode="auto">
          <a:xfrm>
            <a:off x="164211" y="4847253"/>
            <a:ext cx="5802249" cy="757130"/>
          </a:xfrm>
          <a:prstGeom prst="rect">
            <a:avLst/>
          </a:prstGeom>
          <a:noFill/>
          <a:ln w="25400">
            <a:noFill/>
            <a:miter lim="800000"/>
          </a:ln>
        </p:spPr>
        <p:txBody>
          <a:bodyPr wrap="square" anchor="b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eaLnBrk="1" hangingPunct="1">
              <a:spcBef>
                <a:spcPct val="0"/>
              </a:spcBef>
              <a:spcAft>
                <a:spcPts val="1000"/>
              </a:spcAft>
              <a:buFontTx/>
              <a:buNone/>
            </a:pPr>
            <a:r>
              <a:rPr lang="en-US" sz="2400" b="1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Developing market access and government affairs strategy</a:t>
            </a:r>
            <a:endParaRPr lang="en-CA" sz="2400" b="1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2771" name="Group 5"/>
          <p:cNvGrpSpPr/>
          <p:nvPr/>
        </p:nvGrpSpPr>
        <p:grpSpPr>
          <a:xfrm>
            <a:off x="341313" y="3870325"/>
            <a:ext cx="1338262" cy="950913"/>
            <a:chOff x="611188" y="4310063"/>
            <a:chExt cx="3154363" cy="2239963"/>
          </a:xfrm>
        </p:grpSpPr>
        <p:sp>
          <p:nvSpPr>
            <p:cNvPr id="32772" name="Freeform 6"/>
            <p:cNvSpPr/>
            <p:nvPr/>
          </p:nvSpPr>
          <p:spPr bwMode="auto">
            <a:xfrm>
              <a:off x="611188" y="5632450"/>
              <a:ext cx="615950" cy="706438"/>
            </a:xfrm>
            <a:custGeom>
              <a:gdLst>
                <a:gd name="T0" fmla="*/ 2147483647 w 777"/>
                <a:gd name="T1" fmla="*/ 0 h 890"/>
                <a:gd name="T2" fmla="*/ 2147483647 w 777"/>
                <a:gd name="T3" fmla="*/ 2147483647 h 890"/>
                <a:gd name="T4" fmla="*/ 2147483647 w 777"/>
                <a:gd name="T5" fmla="*/ 2147483647 h 890"/>
                <a:gd name="T6" fmla="*/ 2147483647 w 777"/>
                <a:gd name="T7" fmla="*/ 2147483647 h 890"/>
                <a:gd name="T8" fmla="*/ 2147483647 w 777"/>
                <a:gd name="T9" fmla="*/ 2147483647 h 890"/>
                <a:gd name="T10" fmla="*/ 2147483647 w 777"/>
                <a:gd name="T11" fmla="*/ 2147483647 h 890"/>
                <a:gd name="T12" fmla="*/ 2147483647 w 777"/>
                <a:gd name="T13" fmla="*/ 2147483647 h 890"/>
                <a:gd name="T14" fmla="*/ 2147483647 w 777"/>
                <a:gd name="T15" fmla="*/ 2147483647 h 890"/>
                <a:gd name="T16" fmla="*/ 2147483647 w 777"/>
                <a:gd name="T17" fmla="*/ 2147483647 h 890"/>
                <a:gd name="T18" fmla="*/ 2147483647 w 777"/>
                <a:gd name="T19" fmla="*/ 2147483647 h 890"/>
                <a:gd name="T20" fmla="*/ 2147483647 w 777"/>
                <a:gd name="T21" fmla="*/ 2147483647 h 890"/>
                <a:gd name="T22" fmla="*/ 2147483647 w 777"/>
                <a:gd name="T23" fmla="*/ 2147483647 h 890"/>
                <a:gd name="T24" fmla="*/ 2147483647 w 777"/>
                <a:gd name="T25" fmla="*/ 2147483647 h 890"/>
                <a:gd name="T26" fmla="*/ 2147483647 w 777"/>
                <a:gd name="T27" fmla="*/ 2147483647 h 890"/>
                <a:gd name="T28" fmla="*/ 2147483647 w 777"/>
                <a:gd name="T29" fmla="*/ 2147483647 h 890"/>
                <a:gd name="T30" fmla="*/ 2147483647 w 777"/>
                <a:gd name="T31" fmla="*/ 2147483647 h 890"/>
                <a:gd name="T32" fmla="*/ 2147483647 w 777"/>
                <a:gd name="T33" fmla="*/ 2147483647 h 890"/>
                <a:gd name="T34" fmla="*/ 2147483647 w 777"/>
                <a:gd name="T35" fmla="*/ 2147483647 h 890"/>
                <a:gd name="T36" fmla="*/ 2147483647 w 777"/>
                <a:gd name="T37" fmla="*/ 2147483647 h 890"/>
                <a:gd name="T38" fmla="*/ 2147483647 w 777"/>
                <a:gd name="T39" fmla="*/ 2147483647 h 890"/>
                <a:gd name="T40" fmla="*/ 0 w 777"/>
                <a:gd name="T41" fmla="*/ 2147483647 h 890"/>
                <a:gd name="T42" fmla="*/ 2147483647 w 777"/>
                <a:gd name="T43" fmla="*/ 2147483647 h 890"/>
                <a:gd name="T44" fmla="*/ 2147483647 w 777"/>
                <a:gd name="T45" fmla="*/ 0 h 89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77"/>
                <a:gd name="T70" fmla="*/ 0 h 890"/>
                <a:gd name="T71" fmla="*/ 777 w 777"/>
                <a:gd name="T72" fmla="*/ 890 h 890"/>
              </a:gdLst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77" h="890">
                  <a:moveTo>
                    <a:pt x="281" y="0"/>
                  </a:moveTo>
                  <a:lnTo>
                    <a:pt x="226" y="404"/>
                  </a:lnTo>
                  <a:lnTo>
                    <a:pt x="581" y="404"/>
                  </a:lnTo>
                  <a:lnTo>
                    <a:pt x="634" y="15"/>
                  </a:lnTo>
                  <a:lnTo>
                    <a:pt x="777" y="15"/>
                  </a:lnTo>
                  <a:lnTo>
                    <a:pt x="657" y="890"/>
                  </a:lnTo>
                  <a:lnTo>
                    <a:pt x="514" y="890"/>
                  </a:lnTo>
                  <a:lnTo>
                    <a:pt x="572" y="464"/>
                  </a:lnTo>
                  <a:lnTo>
                    <a:pt x="217" y="464"/>
                  </a:lnTo>
                  <a:lnTo>
                    <a:pt x="159" y="890"/>
                  </a:lnTo>
                  <a:lnTo>
                    <a:pt x="17" y="890"/>
                  </a:lnTo>
                  <a:lnTo>
                    <a:pt x="112" y="186"/>
                  </a:lnTo>
                  <a:lnTo>
                    <a:pt x="117" y="155"/>
                  </a:lnTo>
                  <a:lnTo>
                    <a:pt x="118" y="129"/>
                  </a:lnTo>
                  <a:lnTo>
                    <a:pt x="117" y="110"/>
                  </a:lnTo>
                  <a:lnTo>
                    <a:pt x="111" y="94"/>
                  </a:lnTo>
                  <a:lnTo>
                    <a:pt x="101" y="84"/>
                  </a:lnTo>
                  <a:lnTo>
                    <a:pt x="86" y="74"/>
                  </a:lnTo>
                  <a:lnTo>
                    <a:pt x="64" y="68"/>
                  </a:lnTo>
                  <a:lnTo>
                    <a:pt x="36" y="63"/>
                  </a:lnTo>
                  <a:lnTo>
                    <a:pt x="0" y="58"/>
                  </a:lnTo>
                  <a:lnTo>
                    <a:pt x="4" y="29"/>
                  </a:lnTo>
                  <a:lnTo>
                    <a:pt x="281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endParaRPr lang="en-US"/>
            </a:p>
          </p:txBody>
        </p:sp>
        <p:sp>
          <p:nvSpPr>
            <p:cNvPr id="32773" name="Freeform 7"/>
            <p:cNvSpPr>
              <a:spLocks noEditPoints="1"/>
            </p:cNvSpPr>
            <p:nvPr/>
          </p:nvSpPr>
          <p:spPr bwMode="auto">
            <a:xfrm>
              <a:off x="1279526" y="5846763"/>
              <a:ext cx="455613" cy="503238"/>
            </a:xfrm>
            <a:custGeom>
              <a:gdLst>
                <a:gd name="T0" fmla="*/ 2147483647 w 572"/>
                <a:gd name="T1" fmla="*/ 2147483647 h 634"/>
                <a:gd name="T2" fmla="*/ 2147483647 w 572"/>
                <a:gd name="T3" fmla="*/ 2147483647 h 634"/>
                <a:gd name="T4" fmla="*/ 2147483647 w 572"/>
                <a:gd name="T5" fmla="*/ 2147483647 h 634"/>
                <a:gd name="T6" fmla="*/ 2147483647 w 572"/>
                <a:gd name="T7" fmla="*/ 2147483647 h 634"/>
                <a:gd name="T8" fmla="*/ 2147483647 w 572"/>
                <a:gd name="T9" fmla="*/ 2147483647 h 634"/>
                <a:gd name="T10" fmla="*/ 2147483647 w 572"/>
                <a:gd name="T11" fmla="*/ 2147483647 h 634"/>
                <a:gd name="T12" fmla="*/ 2147483647 w 572"/>
                <a:gd name="T13" fmla="*/ 2147483647 h 634"/>
                <a:gd name="T14" fmla="*/ 2147483647 w 572"/>
                <a:gd name="T15" fmla="*/ 2147483647 h 634"/>
                <a:gd name="T16" fmla="*/ 2147483647 w 572"/>
                <a:gd name="T17" fmla="*/ 2147483647 h 634"/>
                <a:gd name="T18" fmla="*/ 2147483647 w 572"/>
                <a:gd name="T19" fmla="*/ 2147483647 h 634"/>
                <a:gd name="T20" fmla="*/ 2147483647 w 572"/>
                <a:gd name="T21" fmla="*/ 2147483647 h 634"/>
                <a:gd name="T22" fmla="*/ 2147483647 w 572"/>
                <a:gd name="T23" fmla="*/ 2147483647 h 634"/>
                <a:gd name="T24" fmla="*/ 2147483647 w 572"/>
                <a:gd name="T25" fmla="*/ 2147483647 h 634"/>
                <a:gd name="T26" fmla="*/ 2147483647 w 572"/>
                <a:gd name="T27" fmla="*/ 2147483647 h 634"/>
                <a:gd name="T28" fmla="*/ 2147483647 w 572"/>
                <a:gd name="T29" fmla="*/ 2147483647 h 634"/>
                <a:gd name="T30" fmla="*/ 2147483647 w 572"/>
                <a:gd name="T31" fmla="*/ 2147483647 h 634"/>
                <a:gd name="T32" fmla="*/ 2147483647 w 572"/>
                <a:gd name="T33" fmla="*/ 2147483647 h 634"/>
                <a:gd name="T34" fmla="*/ 2147483647 w 572"/>
                <a:gd name="T35" fmla="*/ 2147483647 h 634"/>
                <a:gd name="T36" fmla="*/ 2147483647 w 572"/>
                <a:gd name="T37" fmla="*/ 2147483647 h 634"/>
                <a:gd name="T38" fmla="*/ 2147483647 w 572"/>
                <a:gd name="T39" fmla="*/ 2147483647 h 634"/>
                <a:gd name="T40" fmla="*/ 2147483647 w 572"/>
                <a:gd name="T41" fmla="*/ 2147483647 h 634"/>
                <a:gd name="T42" fmla="*/ 2147483647 w 572"/>
                <a:gd name="T43" fmla="*/ 2147483647 h 634"/>
                <a:gd name="T44" fmla="*/ 2147483647 w 572"/>
                <a:gd name="T45" fmla="*/ 2147483647 h 634"/>
                <a:gd name="T46" fmla="*/ 2147483647 w 572"/>
                <a:gd name="T47" fmla="*/ 2147483647 h 634"/>
                <a:gd name="T48" fmla="*/ 2147483647 w 572"/>
                <a:gd name="T49" fmla="*/ 2147483647 h 634"/>
                <a:gd name="T50" fmla="*/ 2147483647 w 572"/>
                <a:gd name="T51" fmla="*/ 2147483647 h 634"/>
                <a:gd name="T52" fmla="*/ 2147483647 w 572"/>
                <a:gd name="T53" fmla="*/ 2147483647 h 634"/>
                <a:gd name="T54" fmla="*/ 2147483647 w 572"/>
                <a:gd name="T55" fmla="*/ 0 h 634"/>
                <a:gd name="T56" fmla="*/ 2147483647 w 572"/>
                <a:gd name="T57" fmla="*/ 2147483647 h 634"/>
                <a:gd name="T58" fmla="*/ 2147483647 w 572"/>
                <a:gd name="T59" fmla="*/ 2147483647 h 634"/>
                <a:gd name="T60" fmla="*/ 2147483647 w 572"/>
                <a:gd name="T61" fmla="*/ 2147483647 h 634"/>
                <a:gd name="T62" fmla="*/ 2147483647 w 572"/>
                <a:gd name="T63" fmla="*/ 2147483647 h 634"/>
                <a:gd name="T64" fmla="*/ 2147483647 w 572"/>
                <a:gd name="T65" fmla="*/ 2147483647 h 634"/>
                <a:gd name="T66" fmla="*/ 2147483647 w 572"/>
                <a:gd name="T67" fmla="*/ 2147483647 h 634"/>
                <a:gd name="T68" fmla="*/ 2147483647 w 572"/>
                <a:gd name="T69" fmla="*/ 2147483647 h 634"/>
                <a:gd name="T70" fmla="*/ 2147483647 w 572"/>
                <a:gd name="T71" fmla="*/ 2147483647 h 634"/>
                <a:gd name="T72" fmla="*/ 2147483647 w 572"/>
                <a:gd name="T73" fmla="*/ 2147483647 h 634"/>
                <a:gd name="T74" fmla="*/ 2147483647 w 572"/>
                <a:gd name="T75" fmla="*/ 2147483647 h 634"/>
                <a:gd name="T76" fmla="*/ 2147483647 w 572"/>
                <a:gd name="T77" fmla="*/ 2147483647 h 634"/>
                <a:gd name="T78" fmla="*/ 2147483647 w 572"/>
                <a:gd name="T79" fmla="*/ 2147483647 h 634"/>
                <a:gd name="T80" fmla="*/ 2147483647 w 572"/>
                <a:gd name="T81" fmla="*/ 2147483647 h 634"/>
                <a:gd name="T82" fmla="*/ 2147483647 w 572"/>
                <a:gd name="T83" fmla="*/ 2147483647 h 634"/>
                <a:gd name="T84" fmla="*/ 2147483647 w 572"/>
                <a:gd name="T85" fmla="*/ 2147483647 h 634"/>
                <a:gd name="T86" fmla="*/ 2147483647 w 572"/>
                <a:gd name="T87" fmla="*/ 2147483647 h 634"/>
                <a:gd name="T88" fmla="*/ 2147483647 w 572"/>
                <a:gd name="T89" fmla="*/ 2147483647 h 634"/>
                <a:gd name="T90" fmla="*/ 0 w 572"/>
                <a:gd name="T91" fmla="*/ 2147483647 h 634"/>
                <a:gd name="T92" fmla="*/ 2147483647 w 572"/>
                <a:gd name="T93" fmla="*/ 2147483647 h 634"/>
                <a:gd name="T94" fmla="*/ 2147483647 w 572"/>
                <a:gd name="T95" fmla="*/ 2147483647 h 634"/>
                <a:gd name="T96" fmla="*/ 2147483647 w 572"/>
                <a:gd name="T97" fmla="*/ 2147483647 h 634"/>
                <a:gd name="T98" fmla="*/ 2147483647 w 572"/>
                <a:gd name="T99" fmla="*/ 2147483647 h 634"/>
                <a:gd name="T100" fmla="*/ 2147483647 w 572"/>
                <a:gd name="T101" fmla="*/ 2147483647 h 634"/>
                <a:gd name="T102" fmla="*/ 2147483647 w 572"/>
                <a:gd name="T103" fmla="*/ 2147483647 h 634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w 572"/>
                <a:gd name="T157" fmla="*/ 0 h 634"/>
                <a:gd name="T158" fmla="*/ 572 w 572"/>
                <a:gd name="T159" fmla="*/ 634 h 634"/>
              </a:gdLst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T156" t="T157" r="T158" b="T159"/>
              <a:pathLst>
                <a:path w="572" h="634">
                  <a:moveTo>
                    <a:pt x="324" y="44"/>
                  </a:moveTo>
                  <a:lnTo>
                    <a:pt x="296" y="47"/>
                  </a:lnTo>
                  <a:lnTo>
                    <a:pt x="272" y="54"/>
                  </a:lnTo>
                  <a:lnTo>
                    <a:pt x="250" y="66"/>
                  </a:lnTo>
                  <a:lnTo>
                    <a:pt x="231" y="83"/>
                  </a:lnTo>
                  <a:lnTo>
                    <a:pt x="214" y="102"/>
                  </a:lnTo>
                  <a:lnTo>
                    <a:pt x="200" y="125"/>
                  </a:lnTo>
                  <a:lnTo>
                    <a:pt x="188" y="151"/>
                  </a:lnTo>
                  <a:lnTo>
                    <a:pt x="179" y="177"/>
                  </a:lnTo>
                  <a:lnTo>
                    <a:pt x="170" y="205"/>
                  </a:lnTo>
                  <a:lnTo>
                    <a:pt x="163" y="233"/>
                  </a:lnTo>
                  <a:lnTo>
                    <a:pt x="157" y="262"/>
                  </a:lnTo>
                  <a:lnTo>
                    <a:pt x="153" y="290"/>
                  </a:lnTo>
                  <a:lnTo>
                    <a:pt x="148" y="317"/>
                  </a:lnTo>
                  <a:lnTo>
                    <a:pt x="146" y="342"/>
                  </a:lnTo>
                  <a:lnTo>
                    <a:pt x="142" y="367"/>
                  </a:lnTo>
                  <a:lnTo>
                    <a:pt x="141" y="392"/>
                  </a:lnTo>
                  <a:lnTo>
                    <a:pt x="140" y="419"/>
                  </a:lnTo>
                  <a:lnTo>
                    <a:pt x="140" y="444"/>
                  </a:lnTo>
                  <a:lnTo>
                    <a:pt x="141" y="470"/>
                  </a:lnTo>
                  <a:lnTo>
                    <a:pt x="145" y="494"/>
                  </a:lnTo>
                  <a:lnTo>
                    <a:pt x="151" y="517"/>
                  </a:lnTo>
                  <a:lnTo>
                    <a:pt x="159" y="537"/>
                  </a:lnTo>
                  <a:lnTo>
                    <a:pt x="170" y="554"/>
                  </a:lnTo>
                  <a:lnTo>
                    <a:pt x="185" y="569"/>
                  </a:lnTo>
                  <a:lnTo>
                    <a:pt x="203" y="579"/>
                  </a:lnTo>
                  <a:lnTo>
                    <a:pt x="225" y="587"/>
                  </a:lnTo>
                  <a:lnTo>
                    <a:pt x="250" y="589"/>
                  </a:lnTo>
                  <a:lnTo>
                    <a:pt x="278" y="587"/>
                  </a:lnTo>
                  <a:lnTo>
                    <a:pt x="302" y="579"/>
                  </a:lnTo>
                  <a:lnTo>
                    <a:pt x="324" y="569"/>
                  </a:lnTo>
                  <a:lnTo>
                    <a:pt x="342" y="554"/>
                  </a:lnTo>
                  <a:lnTo>
                    <a:pt x="359" y="535"/>
                  </a:lnTo>
                  <a:lnTo>
                    <a:pt x="372" y="514"/>
                  </a:lnTo>
                  <a:lnTo>
                    <a:pt x="384" y="490"/>
                  </a:lnTo>
                  <a:lnTo>
                    <a:pt x="394" y="464"/>
                  </a:lnTo>
                  <a:lnTo>
                    <a:pt x="402" y="436"/>
                  </a:lnTo>
                  <a:lnTo>
                    <a:pt x="409" y="407"/>
                  </a:lnTo>
                  <a:lnTo>
                    <a:pt x="415" y="378"/>
                  </a:lnTo>
                  <a:lnTo>
                    <a:pt x="420" y="348"/>
                  </a:lnTo>
                  <a:lnTo>
                    <a:pt x="425" y="317"/>
                  </a:lnTo>
                  <a:lnTo>
                    <a:pt x="427" y="291"/>
                  </a:lnTo>
                  <a:lnTo>
                    <a:pt x="431" y="264"/>
                  </a:lnTo>
                  <a:lnTo>
                    <a:pt x="433" y="238"/>
                  </a:lnTo>
                  <a:lnTo>
                    <a:pt x="433" y="211"/>
                  </a:lnTo>
                  <a:lnTo>
                    <a:pt x="433" y="185"/>
                  </a:lnTo>
                  <a:lnTo>
                    <a:pt x="431" y="159"/>
                  </a:lnTo>
                  <a:lnTo>
                    <a:pt x="427" y="135"/>
                  </a:lnTo>
                  <a:lnTo>
                    <a:pt x="421" y="113"/>
                  </a:lnTo>
                  <a:lnTo>
                    <a:pt x="413" y="94"/>
                  </a:lnTo>
                  <a:lnTo>
                    <a:pt x="402" y="77"/>
                  </a:lnTo>
                  <a:lnTo>
                    <a:pt x="388" y="64"/>
                  </a:lnTo>
                  <a:lnTo>
                    <a:pt x="371" y="53"/>
                  </a:lnTo>
                  <a:lnTo>
                    <a:pt x="349" y="46"/>
                  </a:lnTo>
                  <a:lnTo>
                    <a:pt x="324" y="44"/>
                  </a:lnTo>
                  <a:close/>
                  <a:moveTo>
                    <a:pt x="330" y="0"/>
                  </a:moveTo>
                  <a:lnTo>
                    <a:pt x="372" y="2"/>
                  </a:lnTo>
                  <a:lnTo>
                    <a:pt x="409" y="8"/>
                  </a:lnTo>
                  <a:lnTo>
                    <a:pt x="443" y="19"/>
                  </a:lnTo>
                  <a:lnTo>
                    <a:pt x="472" y="35"/>
                  </a:lnTo>
                  <a:lnTo>
                    <a:pt x="497" y="53"/>
                  </a:lnTo>
                  <a:lnTo>
                    <a:pt x="519" y="76"/>
                  </a:lnTo>
                  <a:lnTo>
                    <a:pt x="537" y="101"/>
                  </a:lnTo>
                  <a:lnTo>
                    <a:pt x="552" y="130"/>
                  </a:lnTo>
                  <a:lnTo>
                    <a:pt x="563" y="163"/>
                  </a:lnTo>
                  <a:lnTo>
                    <a:pt x="570" y="198"/>
                  </a:lnTo>
                  <a:lnTo>
                    <a:pt x="572" y="235"/>
                  </a:lnTo>
                  <a:lnTo>
                    <a:pt x="572" y="275"/>
                  </a:lnTo>
                  <a:lnTo>
                    <a:pt x="568" y="317"/>
                  </a:lnTo>
                  <a:lnTo>
                    <a:pt x="558" y="373"/>
                  </a:lnTo>
                  <a:lnTo>
                    <a:pt x="545" y="422"/>
                  </a:lnTo>
                  <a:lnTo>
                    <a:pt x="528" y="467"/>
                  </a:lnTo>
                  <a:lnTo>
                    <a:pt x="506" y="506"/>
                  </a:lnTo>
                  <a:lnTo>
                    <a:pt x="482" y="540"/>
                  </a:lnTo>
                  <a:lnTo>
                    <a:pt x="452" y="569"/>
                  </a:lnTo>
                  <a:lnTo>
                    <a:pt x="419" y="592"/>
                  </a:lnTo>
                  <a:lnTo>
                    <a:pt x="382" y="611"/>
                  </a:lnTo>
                  <a:lnTo>
                    <a:pt x="339" y="623"/>
                  </a:lnTo>
                  <a:lnTo>
                    <a:pt x="293" y="631"/>
                  </a:lnTo>
                  <a:lnTo>
                    <a:pt x="244" y="634"/>
                  </a:lnTo>
                  <a:lnTo>
                    <a:pt x="202" y="631"/>
                  </a:lnTo>
                  <a:lnTo>
                    <a:pt x="163" y="625"/>
                  </a:lnTo>
                  <a:lnTo>
                    <a:pt x="129" y="616"/>
                  </a:lnTo>
                  <a:lnTo>
                    <a:pt x="100" y="602"/>
                  </a:lnTo>
                  <a:lnTo>
                    <a:pt x="75" y="587"/>
                  </a:lnTo>
                  <a:lnTo>
                    <a:pt x="54" y="566"/>
                  </a:lnTo>
                  <a:lnTo>
                    <a:pt x="36" y="543"/>
                  </a:lnTo>
                  <a:lnTo>
                    <a:pt x="23" y="518"/>
                  </a:lnTo>
                  <a:lnTo>
                    <a:pt x="12" y="490"/>
                  </a:lnTo>
                  <a:lnTo>
                    <a:pt x="5" y="460"/>
                  </a:lnTo>
                  <a:lnTo>
                    <a:pt x="1" y="427"/>
                  </a:lnTo>
                  <a:lnTo>
                    <a:pt x="0" y="392"/>
                  </a:lnTo>
                  <a:lnTo>
                    <a:pt x="1" y="356"/>
                  </a:lnTo>
                  <a:lnTo>
                    <a:pt x="6" y="317"/>
                  </a:lnTo>
                  <a:lnTo>
                    <a:pt x="16" y="261"/>
                  </a:lnTo>
                  <a:lnTo>
                    <a:pt x="29" y="210"/>
                  </a:lnTo>
                  <a:lnTo>
                    <a:pt x="47" y="165"/>
                  </a:lnTo>
                  <a:lnTo>
                    <a:pt x="69" y="125"/>
                  </a:lnTo>
                  <a:lnTo>
                    <a:pt x="94" y="92"/>
                  </a:lnTo>
                  <a:lnTo>
                    <a:pt x="123" y="64"/>
                  </a:lnTo>
                  <a:lnTo>
                    <a:pt x="156" y="40"/>
                  </a:lnTo>
                  <a:lnTo>
                    <a:pt x="193" y="23"/>
                  </a:lnTo>
                  <a:lnTo>
                    <a:pt x="234" y="9"/>
                  </a:lnTo>
                  <a:lnTo>
                    <a:pt x="280" y="2"/>
                  </a:lnTo>
                  <a:lnTo>
                    <a:pt x="33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endParaRPr lang="en-US"/>
            </a:p>
          </p:txBody>
        </p:sp>
        <p:sp>
          <p:nvSpPr>
            <p:cNvPr id="32774" name="Freeform 8"/>
            <p:cNvSpPr/>
            <p:nvPr/>
          </p:nvSpPr>
          <p:spPr bwMode="auto">
            <a:xfrm>
              <a:off x="1781176" y="5846763"/>
              <a:ext cx="350838" cy="503238"/>
            </a:xfrm>
            <a:custGeom>
              <a:gdLst>
                <a:gd name="T0" fmla="*/ 2147483647 w 444"/>
                <a:gd name="T1" fmla="*/ 2147483647 h 634"/>
                <a:gd name="T2" fmla="*/ 2147483647 w 444"/>
                <a:gd name="T3" fmla="*/ 2147483647 h 634"/>
                <a:gd name="T4" fmla="*/ 2147483647 w 444"/>
                <a:gd name="T5" fmla="*/ 2147483647 h 634"/>
                <a:gd name="T6" fmla="*/ 2147483647 w 444"/>
                <a:gd name="T7" fmla="*/ 2147483647 h 634"/>
                <a:gd name="T8" fmla="*/ 2147483647 w 444"/>
                <a:gd name="T9" fmla="*/ 2147483647 h 634"/>
                <a:gd name="T10" fmla="*/ 2147483647 w 444"/>
                <a:gd name="T11" fmla="*/ 2147483647 h 634"/>
                <a:gd name="T12" fmla="*/ 2147483647 w 444"/>
                <a:gd name="T13" fmla="*/ 2147483647 h 634"/>
                <a:gd name="T14" fmla="*/ 2147483647 w 444"/>
                <a:gd name="T15" fmla="*/ 2147483647 h 634"/>
                <a:gd name="T16" fmla="*/ 2147483647 w 444"/>
                <a:gd name="T17" fmla="*/ 2147483647 h 634"/>
                <a:gd name="T18" fmla="*/ 2147483647 w 444"/>
                <a:gd name="T19" fmla="*/ 2147483647 h 634"/>
                <a:gd name="T20" fmla="*/ 2147483647 w 444"/>
                <a:gd name="T21" fmla="*/ 2147483647 h 634"/>
                <a:gd name="T22" fmla="*/ 2147483647 w 444"/>
                <a:gd name="T23" fmla="*/ 2147483647 h 634"/>
                <a:gd name="T24" fmla="*/ 2147483647 w 444"/>
                <a:gd name="T25" fmla="*/ 2147483647 h 634"/>
                <a:gd name="T26" fmla="*/ 2147483647 w 444"/>
                <a:gd name="T27" fmla="*/ 2147483647 h 634"/>
                <a:gd name="T28" fmla="*/ 2147483647 w 444"/>
                <a:gd name="T29" fmla="*/ 2147483647 h 634"/>
                <a:gd name="T30" fmla="*/ 2147483647 w 444"/>
                <a:gd name="T31" fmla="*/ 2147483647 h 634"/>
                <a:gd name="T32" fmla="*/ 2147483647 w 444"/>
                <a:gd name="T33" fmla="*/ 2147483647 h 634"/>
                <a:gd name="T34" fmla="*/ 2147483647 w 444"/>
                <a:gd name="T35" fmla="*/ 2147483647 h 634"/>
                <a:gd name="T36" fmla="*/ 2147483647 w 444"/>
                <a:gd name="T37" fmla="*/ 2147483647 h 634"/>
                <a:gd name="T38" fmla="*/ 2147483647 w 444"/>
                <a:gd name="T39" fmla="*/ 2147483647 h 634"/>
                <a:gd name="T40" fmla="*/ 2147483647 w 444"/>
                <a:gd name="T41" fmla="*/ 2147483647 h 634"/>
                <a:gd name="T42" fmla="*/ 2147483647 w 444"/>
                <a:gd name="T43" fmla="*/ 2147483647 h 634"/>
                <a:gd name="T44" fmla="*/ 2147483647 w 444"/>
                <a:gd name="T45" fmla="*/ 2147483647 h 634"/>
                <a:gd name="T46" fmla="*/ 2147483647 w 444"/>
                <a:gd name="T47" fmla="*/ 2147483647 h 634"/>
                <a:gd name="T48" fmla="*/ 2147483647 w 444"/>
                <a:gd name="T49" fmla="*/ 2147483647 h 634"/>
                <a:gd name="T50" fmla="*/ 2147483647 w 444"/>
                <a:gd name="T51" fmla="*/ 2147483647 h 634"/>
                <a:gd name="T52" fmla="*/ 2147483647 w 444"/>
                <a:gd name="T53" fmla="*/ 2147483647 h 634"/>
                <a:gd name="T54" fmla="*/ 2147483647 w 444"/>
                <a:gd name="T55" fmla="*/ 2147483647 h 634"/>
                <a:gd name="T56" fmla="*/ 2147483647 w 444"/>
                <a:gd name="T57" fmla="*/ 2147483647 h 634"/>
                <a:gd name="T58" fmla="*/ 2147483647 w 444"/>
                <a:gd name="T59" fmla="*/ 2147483647 h 634"/>
                <a:gd name="T60" fmla="*/ 2147483647 w 444"/>
                <a:gd name="T61" fmla="*/ 2147483647 h 634"/>
                <a:gd name="T62" fmla="*/ 2147483647 w 444"/>
                <a:gd name="T63" fmla="*/ 2147483647 h 634"/>
                <a:gd name="T64" fmla="*/ 2147483647 w 444"/>
                <a:gd name="T65" fmla="*/ 2147483647 h 634"/>
                <a:gd name="T66" fmla="*/ 2147483647 w 444"/>
                <a:gd name="T67" fmla="*/ 2147483647 h 634"/>
                <a:gd name="T68" fmla="*/ 2147483647 w 444"/>
                <a:gd name="T69" fmla="*/ 2147483647 h 634"/>
                <a:gd name="T70" fmla="*/ 2147483647 w 444"/>
                <a:gd name="T71" fmla="*/ 2147483647 h 634"/>
                <a:gd name="T72" fmla="*/ 2147483647 w 444"/>
                <a:gd name="T73" fmla="*/ 2147483647 h 634"/>
                <a:gd name="T74" fmla="*/ 2147483647 w 444"/>
                <a:gd name="T75" fmla="*/ 2147483647 h 634"/>
                <a:gd name="T76" fmla="*/ 2147483647 w 444"/>
                <a:gd name="T77" fmla="*/ 2147483647 h 634"/>
                <a:gd name="T78" fmla="*/ 2147483647 w 444"/>
                <a:gd name="T79" fmla="*/ 2147483647 h 634"/>
                <a:gd name="T80" fmla="*/ 2147483647 w 444"/>
                <a:gd name="T81" fmla="*/ 2147483647 h 634"/>
                <a:gd name="T82" fmla="*/ 2147483647 w 444"/>
                <a:gd name="T83" fmla="*/ 2147483647 h 634"/>
                <a:gd name="T84" fmla="*/ 2147483647 w 444"/>
                <a:gd name="T85" fmla="*/ 2147483647 h 634"/>
                <a:gd name="T86" fmla="*/ 2147483647 w 444"/>
                <a:gd name="T87" fmla="*/ 2147483647 h 634"/>
                <a:gd name="T88" fmla="*/ 2147483647 w 444"/>
                <a:gd name="T89" fmla="*/ 2147483647 h 634"/>
                <a:gd name="T90" fmla="*/ 2147483647 w 444"/>
                <a:gd name="T91" fmla="*/ 2147483647 h 634"/>
                <a:gd name="T92" fmla="*/ 2147483647 w 444"/>
                <a:gd name="T93" fmla="*/ 2147483647 h 634"/>
                <a:gd name="T94" fmla="*/ 2147483647 w 444"/>
                <a:gd name="T95" fmla="*/ 2147483647 h 634"/>
                <a:gd name="T96" fmla="*/ 2147483647 w 444"/>
                <a:gd name="T97" fmla="*/ 2147483647 h 634"/>
                <a:gd name="T98" fmla="*/ 2147483647 w 444"/>
                <a:gd name="T99" fmla="*/ 2147483647 h 634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444"/>
                <a:gd name="T151" fmla="*/ 0 h 634"/>
                <a:gd name="T152" fmla="*/ 444 w 444"/>
                <a:gd name="T153" fmla="*/ 634 h 634"/>
              </a:gdLst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442" h="634">
                  <a:moveTo>
                    <a:pt x="300" y="0"/>
                  </a:moveTo>
                  <a:lnTo>
                    <a:pt x="332" y="1"/>
                  </a:lnTo>
                  <a:lnTo>
                    <a:pt x="361" y="5"/>
                  </a:lnTo>
                  <a:lnTo>
                    <a:pt x="388" y="8"/>
                  </a:lnTo>
                  <a:lnTo>
                    <a:pt x="411" y="14"/>
                  </a:lnTo>
                  <a:lnTo>
                    <a:pt x="429" y="18"/>
                  </a:lnTo>
                  <a:lnTo>
                    <a:pt x="444" y="22"/>
                  </a:lnTo>
                  <a:lnTo>
                    <a:pt x="430" y="119"/>
                  </a:lnTo>
                  <a:lnTo>
                    <a:pt x="419" y="112"/>
                  </a:lnTo>
                  <a:lnTo>
                    <a:pt x="406" y="101"/>
                  </a:lnTo>
                  <a:lnTo>
                    <a:pt x="388" y="89"/>
                  </a:lnTo>
                  <a:lnTo>
                    <a:pt x="366" y="77"/>
                  </a:lnTo>
                  <a:lnTo>
                    <a:pt x="341" y="67"/>
                  </a:lnTo>
                  <a:lnTo>
                    <a:pt x="313" y="60"/>
                  </a:lnTo>
                  <a:lnTo>
                    <a:pt x="283" y="57"/>
                  </a:lnTo>
                  <a:lnTo>
                    <a:pt x="267" y="58"/>
                  </a:lnTo>
                  <a:lnTo>
                    <a:pt x="252" y="60"/>
                  </a:lnTo>
                  <a:lnTo>
                    <a:pt x="235" y="65"/>
                  </a:lnTo>
                  <a:lnTo>
                    <a:pt x="220" y="71"/>
                  </a:lnTo>
                  <a:lnTo>
                    <a:pt x="207" y="81"/>
                  </a:lnTo>
                  <a:lnTo>
                    <a:pt x="196" y="94"/>
                  </a:lnTo>
                  <a:lnTo>
                    <a:pt x="188" y="110"/>
                  </a:lnTo>
                  <a:lnTo>
                    <a:pt x="183" y="129"/>
                  </a:lnTo>
                  <a:lnTo>
                    <a:pt x="183" y="148"/>
                  </a:lnTo>
                  <a:lnTo>
                    <a:pt x="188" y="165"/>
                  </a:lnTo>
                  <a:lnTo>
                    <a:pt x="196" y="182"/>
                  </a:lnTo>
                  <a:lnTo>
                    <a:pt x="209" y="197"/>
                  </a:lnTo>
                  <a:lnTo>
                    <a:pt x="225" y="210"/>
                  </a:lnTo>
                  <a:lnTo>
                    <a:pt x="243" y="223"/>
                  </a:lnTo>
                  <a:lnTo>
                    <a:pt x="264" y="236"/>
                  </a:lnTo>
                  <a:lnTo>
                    <a:pt x="285" y="250"/>
                  </a:lnTo>
                  <a:lnTo>
                    <a:pt x="307" y="263"/>
                  </a:lnTo>
                  <a:lnTo>
                    <a:pt x="329" y="276"/>
                  </a:lnTo>
                  <a:lnTo>
                    <a:pt x="349" y="292"/>
                  </a:lnTo>
                  <a:lnTo>
                    <a:pt x="369" y="309"/>
                  </a:lnTo>
                  <a:lnTo>
                    <a:pt x="387" y="327"/>
                  </a:lnTo>
                  <a:lnTo>
                    <a:pt x="401" y="346"/>
                  </a:lnTo>
                  <a:lnTo>
                    <a:pt x="413" y="369"/>
                  </a:lnTo>
                  <a:lnTo>
                    <a:pt x="422" y="395"/>
                  </a:lnTo>
                  <a:lnTo>
                    <a:pt x="425" y="422"/>
                  </a:lnTo>
                  <a:lnTo>
                    <a:pt x="423" y="454"/>
                  </a:lnTo>
                  <a:lnTo>
                    <a:pt x="416" y="486"/>
                  </a:lnTo>
                  <a:lnTo>
                    <a:pt x="405" y="517"/>
                  </a:lnTo>
                  <a:lnTo>
                    <a:pt x="389" y="542"/>
                  </a:lnTo>
                  <a:lnTo>
                    <a:pt x="370" y="564"/>
                  </a:lnTo>
                  <a:lnTo>
                    <a:pt x="348" y="583"/>
                  </a:lnTo>
                  <a:lnTo>
                    <a:pt x="323" y="599"/>
                  </a:lnTo>
                  <a:lnTo>
                    <a:pt x="295" y="612"/>
                  </a:lnTo>
                  <a:lnTo>
                    <a:pt x="265" y="622"/>
                  </a:lnTo>
                  <a:lnTo>
                    <a:pt x="232" y="628"/>
                  </a:lnTo>
                  <a:lnTo>
                    <a:pt x="200" y="633"/>
                  </a:lnTo>
                  <a:lnTo>
                    <a:pt x="165" y="634"/>
                  </a:lnTo>
                  <a:lnTo>
                    <a:pt x="120" y="631"/>
                  </a:lnTo>
                  <a:lnTo>
                    <a:pt x="81" y="628"/>
                  </a:lnTo>
                  <a:lnTo>
                    <a:pt x="47" y="622"/>
                  </a:lnTo>
                  <a:lnTo>
                    <a:pt x="21" y="616"/>
                  </a:lnTo>
                  <a:lnTo>
                    <a:pt x="0" y="610"/>
                  </a:lnTo>
                  <a:lnTo>
                    <a:pt x="15" y="508"/>
                  </a:lnTo>
                  <a:lnTo>
                    <a:pt x="31" y="520"/>
                  </a:lnTo>
                  <a:lnTo>
                    <a:pt x="49" y="534"/>
                  </a:lnTo>
                  <a:lnTo>
                    <a:pt x="70" y="546"/>
                  </a:lnTo>
                  <a:lnTo>
                    <a:pt x="93" y="558"/>
                  </a:lnTo>
                  <a:lnTo>
                    <a:pt x="119" y="567"/>
                  </a:lnTo>
                  <a:lnTo>
                    <a:pt x="148" y="573"/>
                  </a:lnTo>
                  <a:lnTo>
                    <a:pt x="178" y="576"/>
                  </a:lnTo>
                  <a:lnTo>
                    <a:pt x="206" y="575"/>
                  </a:lnTo>
                  <a:lnTo>
                    <a:pt x="231" y="569"/>
                  </a:lnTo>
                  <a:lnTo>
                    <a:pt x="250" y="560"/>
                  </a:lnTo>
                  <a:lnTo>
                    <a:pt x="267" y="549"/>
                  </a:lnTo>
                  <a:lnTo>
                    <a:pt x="280" y="537"/>
                  </a:lnTo>
                  <a:lnTo>
                    <a:pt x="290" y="521"/>
                  </a:lnTo>
                  <a:lnTo>
                    <a:pt x="297" y="506"/>
                  </a:lnTo>
                  <a:lnTo>
                    <a:pt x="301" y="489"/>
                  </a:lnTo>
                  <a:lnTo>
                    <a:pt x="301" y="468"/>
                  </a:lnTo>
                  <a:lnTo>
                    <a:pt x="296" y="450"/>
                  </a:lnTo>
                  <a:lnTo>
                    <a:pt x="288" y="435"/>
                  </a:lnTo>
                  <a:lnTo>
                    <a:pt x="274" y="419"/>
                  </a:lnTo>
                  <a:lnTo>
                    <a:pt x="259" y="404"/>
                  </a:lnTo>
                  <a:lnTo>
                    <a:pt x="241" y="391"/>
                  </a:lnTo>
                  <a:lnTo>
                    <a:pt x="220" y="378"/>
                  </a:lnTo>
                  <a:lnTo>
                    <a:pt x="200" y="364"/>
                  </a:lnTo>
                  <a:lnTo>
                    <a:pt x="178" y="351"/>
                  </a:lnTo>
                  <a:lnTo>
                    <a:pt x="156" y="338"/>
                  </a:lnTo>
                  <a:lnTo>
                    <a:pt x="134" y="323"/>
                  </a:lnTo>
                  <a:lnTo>
                    <a:pt x="115" y="308"/>
                  </a:lnTo>
                  <a:lnTo>
                    <a:pt x="97" y="291"/>
                  </a:lnTo>
                  <a:lnTo>
                    <a:pt x="81" y="272"/>
                  </a:lnTo>
                  <a:lnTo>
                    <a:pt x="69" y="251"/>
                  </a:lnTo>
                  <a:lnTo>
                    <a:pt x="62" y="228"/>
                  </a:lnTo>
                  <a:lnTo>
                    <a:pt x="58" y="203"/>
                  </a:lnTo>
                  <a:lnTo>
                    <a:pt x="59" y="174"/>
                  </a:lnTo>
                  <a:lnTo>
                    <a:pt x="64" y="146"/>
                  </a:lnTo>
                  <a:lnTo>
                    <a:pt x="74" y="119"/>
                  </a:lnTo>
                  <a:lnTo>
                    <a:pt x="87" y="95"/>
                  </a:lnTo>
                  <a:lnTo>
                    <a:pt x="105" y="72"/>
                  </a:lnTo>
                  <a:lnTo>
                    <a:pt x="127" y="52"/>
                  </a:lnTo>
                  <a:lnTo>
                    <a:pt x="152" y="34"/>
                  </a:lnTo>
                  <a:lnTo>
                    <a:pt x="183" y="19"/>
                  </a:lnTo>
                  <a:lnTo>
                    <a:pt x="218" y="8"/>
                  </a:lnTo>
                  <a:lnTo>
                    <a:pt x="256" y="2"/>
                  </a:lnTo>
                  <a:lnTo>
                    <a:pt x="30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endParaRPr lang="en-US"/>
            </a:p>
          </p:txBody>
        </p:sp>
        <p:sp>
          <p:nvSpPr>
            <p:cNvPr id="32775" name="Freeform 9"/>
            <p:cNvSpPr>
              <a:spLocks noEditPoints="1"/>
            </p:cNvSpPr>
            <p:nvPr/>
          </p:nvSpPr>
          <p:spPr bwMode="auto">
            <a:xfrm>
              <a:off x="2190751" y="5846763"/>
              <a:ext cx="487363" cy="703263"/>
            </a:xfrm>
            <a:custGeom>
              <a:gdLst>
                <a:gd name="T0" fmla="*/ 2147483647 w 614"/>
                <a:gd name="T1" fmla="*/ 2147483647 h 885"/>
                <a:gd name="T2" fmla="*/ 2147483647 w 614"/>
                <a:gd name="T3" fmla="*/ 2147483647 h 885"/>
                <a:gd name="T4" fmla="*/ 2147483647 w 614"/>
                <a:gd name="T5" fmla="*/ 2147483647 h 885"/>
                <a:gd name="T6" fmla="*/ 2147483647 w 614"/>
                <a:gd name="T7" fmla="*/ 2147483647 h 885"/>
                <a:gd name="T8" fmla="*/ 2147483647 w 614"/>
                <a:gd name="T9" fmla="*/ 2147483647 h 885"/>
                <a:gd name="T10" fmla="*/ 2147483647 w 614"/>
                <a:gd name="T11" fmla="*/ 2147483647 h 885"/>
                <a:gd name="T12" fmla="*/ 2147483647 w 614"/>
                <a:gd name="T13" fmla="*/ 2147483647 h 885"/>
                <a:gd name="T14" fmla="*/ 2147483647 w 614"/>
                <a:gd name="T15" fmla="*/ 2147483647 h 885"/>
                <a:gd name="T16" fmla="*/ 2147483647 w 614"/>
                <a:gd name="T17" fmla="*/ 2147483647 h 885"/>
                <a:gd name="T18" fmla="*/ 2147483647 w 614"/>
                <a:gd name="T19" fmla="*/ 2147483647 h 885"/>
                <a:gd name="T20" fmla="*/ 2147483647 w 614"/>
                <a:gd name="T21" fmla="*/ 2147483647 h 885"/>
                <a:gd name="T22" fmla="*/ 2147483647 w 614"/>
                <a:gd name="T23" fmla="*/ 2147483647 h 885"/>
                <a:gd name="T24" fmla="*/ 2147483647 w 614"/>
                <a:gd name="T25" fmla="*/ 2147483647 h 885"/>
                <a:gd name="T26" fmla="*/ 2147483647 w 614"/>
                <a:gd name="T27" fmla="*/ 2147483647 h 885"/>
                <a:gd name="T28" fmla="*/ 2147483647 w 614"/>
                <a:gd name="T29" fmla="*/ 2147483647 h 885"/>
                <a:gd name="T30" fmla="*/ 2147483647 w 614"/>
                <a:gd name="T31" fmla="*/ 2147483647 h 885"/>
                <a:gd name="T32" fmla="*/ 2147483647 w 614"/>
                <a:gd name="T33" fmla="*/ 2147483647 h 885"/>
                <a:gd name="T34" fmla="*/ 2147483647 w 614"/>
                <a:gd name="T35" fmla="*/ 2147483647 h 885"/>
                <a:gd name="T36" fmla="*/ 2147483647 w 614"/>
                <a:gd name="T37" fmla="*/ 2147483647 h 885"/>
                <a:gd name="T38" fmla="*/ 2147483647 w 614"/>
                <a:gd name="T39" fmla="*/ 2147483647 h 885"/>
                <a:gd name="T40" fmla="*/ 2147483647 w 614"/>
                <a:gd name="T41" fmla="*/ 2147483647 h 885"/>
                <a:gd name="T42" fmla="*/ 2147483647 w 614"/>
                <a:gd name="T43" fmla="*/ 2147483647 h 885"/>
                <a:gd name="T44" fmla="*/ 2147483647 w 614"/>
                <a:gd name="T45" fmla="*/ 2147483647 h 885"/>
                <a:gd name="T46" fmla="*/ 2147483647 w 614"/>
                <a:gd name="T47" fmla="*/ 2147483647 h 885"/>
                <a:gd name="T48" fmla="*/ 2147483647 w 614"/>
                <a:gd name="T49" fmla="*/ 2147483647 h 885"/>
                <a:gd name="T50" fmla="*/ 2147483647 w 614"/>
                <a:gd name="T51" fmla="*/ 2147483647 h 885"/>
                <a:gd name="T52" fmla="*/ 2147483647 w 614"/>
                <a:gd name="T53" fmla="*/ 2147483647 h 885"/>
                <a:gd name="T54" fmla="*/ 2147483647 w 614"/>
                <a:gd name="T55" fmla="*/ 2147483647 h 885"/>
                <a:gd name="T56" fmla="*/ 2147483647 w 614"/>
                <a:gd name="T57" fmla="*/ 2147483647 h 885"/>
                <a:gd name="T58" fmla="*/ 2147483647 w 614"/>
                <a:gd name="T59" fmla="*/ 2147483647 h 885"/>
                <a:gd name="T60" fmla="*/ 2147483647 w 614"/>
                <a:gd name="T61" fmla="*/ 2147483647 h 885"/>
                <a:gd name="T62" fmla="*/ 2147483647 w 614"/>
                <a:gd name="T63" fmla="*/ 2147483647 h 885"/>
                <a:gd name="T64" fmla="*/ 2147483647 w 614"/>
                <a:gd name="T65" fmla="*/ 2147483647 h 885"/>
                <a:gd name="T66" fmla="*/ 2147483647 w 614"/>
                <a:gd name="T67" fmla="*/ 2147483647 h 885"/>
                <a:gd name="T68" fmla="*/ 2147483647 w 614"/>
                <a:gd name="T69" fmla="*/ 2147483647 h 885"/>
                <a:gd name="T70" fmla="*/ 2147483647 w 614"/>
                <a:gd name="T71" fmla="*/ 2147483647 h 885"/>
                <a:gd name="T72" fmla="*/ 2147483647 w 614"/>
                <a:gd name="T73" fmla="*/ 2147483647 h 885"/>
                <a:gd name="T74" fmla="*/ 2147483647 w 614"/>
                <a:gd name="T75" fmla="*/ 2147483647 h 885"/>
                <a:gd name="T76" fmla="*/ 2147483647 w 614"/>
                <a:gd name="T77" fmla="*/ 2147483647 h 885"/>
                <a:gd name="T78" fmla="*/ 2147483647 w 614"/>
                <a:gd name="T79" fmla="*/ 2147483647 h 885"/>
                <a:gd name="T80" fmla="*/ 2147483647 w 614"/>
                <a:gd name="T81" fmla="*/ 2147483647 h 885"/>
                <a:gd name="T82" fmla="*/ 2147483647 w 614"/>
                <a:gd name="T83" fmla="*/ 2147483647 h 885"/>
                <a:gd name="T84" fmla="*/ 2147483647 w 614"/>
                <a:gd name="T85" fmla="*/ 2147483647 h 885"/>
                <a:gd name="T86" fmla="*/ 2147483647 w 614"/>
                <a:gd name="T87" fmla="*/ 2147483647 h 885"/>
                <a:gd name="T88" fmla="*/ 2147483647 w 614"/>
                <a:gd name="T89" fmla="*/ 2147483647 h 885"/>
                <a:gd name="T90" fmla="*/ 2147483647 w 614"/>
                <a:gd name="T91" fmla="*/ 2147483647 h 885"/>
                <a:gd name="T92" fmla="*/ 2147483647 w 614"/>
                <a:gd name="T93" fmla="*/ 2147483647 h 885"/>
                <a:gd name="T94" fmla="*/ 2147483647 w 614"/>
                <a:gd name="T95" fmla="*/ 2147483647 h 885"/>
                <a:gd name="T96" fmla="*/ 2147483647 w 614"/>
                <a:gd name="T97" fmla="*/ 2147483647 h 885"/>
                <a:gd name="T98" fmla="*/ 2147483647 w 614"/>
                <a:gd name="T99" fmla="*/ 2147483647 h 885"/>
                <a:gd name="T100" fmla="*/ 2147483647 w 614"/>
                <a:gd name="T101" fmla="*/ 2147483647 h 885"/>
                <a:gd name="T102" fmla="*/ 0 w 614"/>
                <a:gd name="T103" fmla="*/ 2147483647 h 885"/>
                <a:gd name="T104" fmla="*/ 2147483647 w 614"/>
                <a:gd name="T105" fmla="*/ 2147483647 h 885"/>
                <a:gd name="T106" fmla="*/ 2147483647 w 614"/>
                <a:gd name="T107" fmla="*/ 2147483647 h 885"/>
                <a:gd name="T108" fmla="*/ 2147483647 w 614"/>
                <a:gd name="T109" fmla="*/ 2147483647 h 885"/>
                <a:gd name="T110" fmla="*/ 2147483647 w 614"/>
                <a:gd name="T111" fmla="*/ 2147483647 h 885"/>
                <a:gd name="T112" fmla="*/ 2147483647 w 614"/>
                <a:gd name="T113" fmla="*/ 2147483647 h 885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w 614"/>
                <a:gd name="T172" fmla="*/ 0 h 885"/>
                <a:gd name="T173" fmla="*/ 614 w 614"/>
                <a:gd name="T174" fmla="*/ 885 h 885"/>
              </a:gdLst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T171" t="T172" r="T173" b="T174"/>
              <a:pathLst>
                <a:path w="614" h="885">
                  <a:moveTo>
                    <a:pt x="371" y="70"/>
                  </a:moveTo>
                  <a:lnTo>
                    <a:pt x="346" y="72"/>
                  </a:lnTo>
                  <a:lnTo>
                    <a:pt x="323" y="81"/>
                  </a:lnTo>
                  <a:lnTo>
                    <a:pt x="302" y="93"/>
                  </a:lnTo>
                  <a:lnTo>
                    <a:pt x="284" y="110"/>
                  </a:lnTo>
                  <a:lnTo>
                    <a:pt x="268" y="128"/>
                  </a:lnTo>
                  <a:lnTo>
                    <a:pt x="256" y="150"/>
                  </a:lnTo>
                  <a:lnTo>
                    <a:pt x="244" y="172"/>
                  </a:lnTo>
                  <a:lnTo>
                    <a:pt x="234" y="197"/>
                  </a:lnTo>
                  <a:lnTo>
                    <a:pt x="227" y="221"/>
                  </a:lnTo>
                  <a:lnTo>
                    <a:pt x="221" y="244"/>
                  </a:lnTo>
                  <a:lnTo>
                    <a:pt x="216" y="267"/>
                  </a:lnTo>
                  <a:lnTo>
                    <a:pt x="213" y="287"/>
                  </a:lnTo>
                  <a:lnTo>
                    <a:pt x="210" y="304"/>
                  </a:lnTo>
                  <a:lnTo>
                    <a:pt x="203" y="357"/>
                  </a:lnTo>
                  <a:lnTo>
                    <a:pt x="201" y="375"/>
                  </a:lnTo>
                  <a:lnTo>
                    <a:pt x="198" y="395"/>
                  </a:lnTo>
                  <a:lnTo>
                    <a:pt x="198" y="415"/>
                  </a:lnTo>
                  <a:lnTo>
                    <a:pt x="198" y="436"/>
                  </a:lnTo>
                  <a:lnTo>
                    <a:pt x="201" y="456"/>
                  </a:lnTo>
                  <a:lnTo>
                    <a:pt x="204" y="478"/>
                  </a:lnTo>
                  <a:lnTo>
                    <a:pt x="209" y="497"/>
                  </a:lnTo>
                  <a:lnTo>
                    <a:pt x="218" y="515"/>
                  </a:lnTo>
                  <a:lnTo>
                    <a:pt x="228" y="531"/>
                  </a:lnTo>
                  <a:lnTo>
                    <a:pt x="242" y="544"/>
                  </a:lnTo>
                  <a:lnTo>
                    <a:pt x="260" y="554"/>
                  </a:lnTo>
                  <a:lnTo>
                    <a:pt x="280" y="561"/>
                  </a:lnTo>
                  <a:lnTo>
                    <a:pt x="305" y="564"/>
                  </a:lnTo>
                  <a:lnTo>
                    <a:pt x="330" y="560"/>
                  </a:lnTo>
                  <a:lnTo>
                    <a:pt x="352" y="553"/>
                  </a:lnTo>
                  <a:lnTo>
                    <a:pt x="371" y="541"/>
                  </a:lnTo>
                  <a:lnTo>
                    <a:pt x="388" y="524"/>
                  </a:lnTo>
                  <a:lnTo>
                    <a:pt x="404" y="505"/>
                  </a:lnTo>
                  <a:lnTo>
                    <a:pt x="417" y="483"/>
                  </a:lnTo>
                  <a:lnTo>
                    <a:pt x="428" y="459"/>
                  </a:lnTo>
                  <a:lnTo>
                    <a:pt x="437" y="433"/>
                  </a:lnTo>
                  <a:lnTo>
                    <a:pt x="445" y="407"/>
                  </a:lnTo>
                  <a:lnTo>
                    <a:pt x="452" y="381"/>
                  </a:lnTo>
                  <a:lnTo>
                    <a:pt x="457" y="355"/>
                  </a:lnTo>
                  <a:lnTo>
                    <a:pt x="462" y="329"/>
                  </a:lnTo>
                  <a:lnTo>
                    <a:pt x="465" y="307"/>
                  </a:lnTo>
                  <a:lnTo>
                    <a:pt x="468" y="285"/>
                  </a:lnTo>
                  <a:lnTo>
                    <a:pt x="470" y="261"/>
                  </a:lnTo>
                  <a:lnTo>
                    <a:pt x="471" y="236"/>
                  </a:lnTo>
                  <a:lnTo>
                    <a:pt x="472" y="212"/>
                  </a:lnTo>
                  <a:lnTo>
                    <a:pt x="471" y="188"/>
                  </a:lnTo>
                  <a:lnTo>
                    <a:pt x="468" y="164"/>
                  </a:lnTo>
                  <a:lnTo>
                    <a:pt x="463" y="142"/>
                  </a:lnTo>
                  <a:lnTo>
                    <a:pt x="455" y="123"/>
                  </a:lnTo>
                  <a:lnTo>
                    <a:pt x="446" y="105"/>
                  </a:lnTo>
                  <a:lnTo>
                    <a:pt x="433" y="90"/>
                  </a:lnTo>
                  <a:lnTo>
                    <a:pt x="416" y="79"/>
                  </a:lnTo>
                  <a:lnTo>
                    <a:pt x="395" y="72"/>
                  </a:lnTo>
                  <a:lnTo>
                    <a:pt x="371" y="70"/>
                  </a:lnTo>
                  <a:close/>
                  <a:moveTo>
                    <a:pt x="253" y="0"/>
                  </a:moveTo>
                  <a:lnTo>
                    <a:pt x="238" y="105"/>
                  </a:lnTo>
                  <a:lnTo>
                    <a:pt x="241" y="105"/>
                  </a:lnTo>
                  <a:lnTo>
                    <a:pt x="255" y="89"/>
                  </a:lnTo>
                  <a:lnTo>
                    <a:pt x="272" y="72"/>
                  </a:lnTo>
                  <a:lnTo>
                    <a:pt x="292" y="54"/>
                  </a:lnTo>
                  <a:lnTo>
                    <a:pt x="314" y="37"/>
                  </a:lnTo>
                  <a:lnTo>
                    <a:pt x="338" y="23"/>
                  </a:lnTo>
                  <a:lnTo>
                    <a:pt x="365" y="11"/>
                  </a:lnTo>
                  <a:lnTo>
                    <a:pt x="394" y="2"/>
                  </a:lnTo>
                  <a:lnTo>
                    <a:pt x="423" y="0"/>
                  </a:lnTo>
                  <a:lnTo>
                    <a:pt x="459" y="2"/>
                  </a:lnTo>
                  <a:lnTo>
                    <a:pt x="490" y="9"/>
                  </a:lnTo>
                  <a:lnTo>
                    <a:pt x="518" y="22"/>
                  </a:lnTo>
                  <a:lnTo>
                    <a:pt x="542" y="37"/>
                  </a:lnTo>
                  <a:lnTo>
                    <a:pt x="563" y="57"/>
                  </a:lnTo>
                  <a:lnTo>
                    <a:pt x="579" y="79"/>
                  </a:lnTo>
                  <a:lnTo>
                    <a:pt x="592" y="105"/>
                  </a:lnTo>
                  <a:lnTo>
                    <a:pt x="602" y="134"/>
                  </a:lnTo>
                  <a:lnTo>
                    <a:pt x="609" y="165"/>
                  </a:lnTo>
                  <a:lnTo>
                    <a:pt x="612" y="198"/>
                  </a:lnTo>
                  <a:lnTo>
                    <a:pt x="614" y="233"/>
                  </a:lnTo>
                  <a:lnTo>
                    <a:pt x="611" y="269"/>
                  </a:lnTo>
                  <a:lnTo>
                    <a:pt x="608" y="307"/>
                  </a:lnTo>
                  <a:lnTo>
                    <a:pt x="603" y="340"/>
                  </a:lnTo>
                  <a:lnTo>
                    <a:pt x="596" y="374"/>
                  </a:lnTo>
                  <a:lnTo>
                    <a:pt x="587" y="408"/>
                  </a:lnTo>
                  <a:lnTo>
                    <a:pt x="576" y="441"/>
                  </a:lnTo>
                  <a:lnTo>
                    <a:pt x="564" y="472"/>
                  </a:lnTo>
                  <a:lnTo>
                    <a:pt x="548" y="502"/>
                  </a:lnTo>
                  <a:lnTo>
                    <a:pt x="532" y="529"/>
                  </a:lnTo>
                  <a:lnTo>
                    <a:pt x="512" y="554"/>
                  </a:lnTo>
                  <a:lnTo>
                    <a:pt x="489" y="577"/>
                  </a:lnTo>
                  <a:lnTo>
                    <a:pt x="464" y="596"/>
                  </a:lnTo>
                  <a:lnTo>
                    <a:pt x="436" y="612"/>
                  </a:lnTo>
                  <a:lnTo>
                    <a:pt x="405" y="624"/>
                  </a:lnTo>
                  <a:lnTo>
                    <a:pt x="370" y="631"/>
                  </a:lnTo>
                  <a:lnTo>
                    <a:pt x="331" y="634"/>
                  </a:lnTo>
                  <a:lnTo>
                    <a:pt x="300" y="631"/>
                  </a:lnTo>
                  <a:lnTo>
                    <a:pt x="273" y="627"/>
                  </a:lnTo>
                  <a:lnTo>
                    <a:pt x="251" y="618"/>
                  </a:lnTo>
                  <a:lnTo>
                    <a:pt x="232" y="607"/>
                  </a:lnTo>
                  <a:lnTo>
                    <a:pt x="218" y="595"/>
                  </a:lnTo>
                  <a:lnTo>
                    <a:pt x="205" y="582"/>
                  </a:lnTo>
                  <a:lnTo>
                    <a:pt x="195" y="567"/>
                  </a:lnTo>
                  <a:lnTo>
                    <a:pt x="187" y="553"/>
                  </a:lnTo>
                  <a:lnTo>
                    <a:pt x="180" y="538"/>
                  </a:lnTo>
                  <a:lnTo>
                    <a:pt x="178" y="538"/>
                  </a:lnTo>
                  <a:lnTo>
                    <a:pt x="131" y="885"/>
                  </a:lnTo>
                  <a:lnTo>
                    <a:pt x="0" y="885"/>
                  </a:lnTo>
                  <a:lnTo>
                    <a:pt x="96" y="183"/>
                  </a:lnTo>
                  <a:lnTo>
                    <a:pt x="99" y="152"/>
                  </a:lnTo>
                  <a:lnTo>
                    <a:pt x="99" y="127"/>
                  </a:lnTo>
                  <a:lnTo>
                    <a:pt x="96" y="107"/>
                  </a:lnTo>
                  <a:lnTo>
                    <a:pt x="88" y="92"/>
                  </a:lnTo>
                  <a:lnTo>
                    <a:pt x="76" y="81"/>
                  </a:lnTo>
                  <a:lnTo>
                    <a:pt x="59" y="73"/>
                  </a:lnTo>
                  <a:lnTo>
                    <a:pt x="38" y="70"/>
                  </a:lnTo>
                  <a:lnTo>
                    <a:pt x="10" y="67"/>
                  </a:lnTo>
                  <a:lnTo>
                    <a:pt x="13" y="41"/>
                  </a:lnTo>
                  <a:lnTo>
                    <a:pt x="253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endParaRPr lang="en-US"/>
            </a:p>
          </p:txBody>
        </p:sp>
        <p:sp>
          <p:nvSpPr>
            <p:cNvPr id="32776" name="Freeform 10"/>
            <p:cNvSpPr/>
            <p:nvPr/>
          </p:nvSpPr>
          <p:spPr bwMode="auto">
            <a:xfrm>
              <a:off x="2746376" y="5846763"/>
              <a:ext cx="190500" cy="492125"/>
            </a:xfrm>
            <a:custGeom>
              <a:gdLst>
                <a:gd name="T0" fmla="*/ 2147483647 w 241"/>
                <a:gd name="T1" fmla="*/ 0 h 619"/>
                <a:gd name="T2" fmla="*/ 2147483647 w 241"/>
                <a:gd name="T3" fmla="*/ 2147483647 h 619"/>
                <a:gd name="T4" fmla="*/ 2147483647 w 241"/>
                <a:gd name="T5" fmla="*/ 2147483647 h 619"/>
                <a:gd name="T6" fmla="*/ 2147483647 w 241"/>
                <a:gd name="T7" fmla="*/ 2147483647 h 619"/>
                <a:gd name="T8" fmla="*/ 2147483647 w 241"/>
                <a:gd name="T9" fmla="*/ 2147483647 h 619"/>
                <a:gd name="T10" fmla="*/ 2147483647 w 241"/>
                <a:gd name="T11" fmla="*/ 2147483647 h 619"/>
                <a:gd name="T12" fmla="*/ 2147483647 w 241"/>
                <a:gd name="T13" fmla="*/ 2147483647 h 619"/>
                <a:gd name="T14" fmla="*/ 2147483647 w 241"/>
                <a:gd name="T15" fmla="*/ 2147483647 h 619"/>
                <a:gd name="T16" fmla="*/ 2147483647 w 241"/>
                <a:gd name="T17" fmla="*/ 2147483647 h 619"/>
                <a:gd name="T18" fmla="*/ 2147483647 w 241"/>
                <a:gd name="T19" fmla="*/ 2147483647 h 619"/>
                <a:gd name="T20" fmla="*/ 2147483647 w 241"/>
                <a:gd name="T21" fmla="*/ 2147483647 h 619"/>
                <a:gd name="T22" fmla="*/ 0 w 241"/>
                <a:gd name="T23" fmla="*/ 2147483647 h 619"/>
                <a:gd name="T24" fmla="*/ 2147483647 w 241"/>
                <a:gd name="T25" fmla="*/ 2147483647 h 619"/>
                <a:gd name="T26" fmla="*/ 2147483647 w 241"/>
                <a:gd name="T27" fmla="*/ 0 h 619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241"/>
                <a:gd name="T43" fmla="*/ 0 h 619"/>
                <a:gd name="T44" fmla="*/ 241 w 241"/>
                <a:gd name="T45" fmla="*/ 619 h 619"/>
              </a:gdLst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241" h="619">
                  <a:moveTo>
                    <a:pt x="241" y="0"/>
                  </a:moveTo>
                  <a:lnTo>
                    <a:pt x="155" y="619"/>
                  </a:lnTo>
                  <a:lnTo>
                    <a:pt x="26" y="619"/>
                  </a:lnTo>
                  <a:lnTo>
                    <a:pt x="85" y="183"/>
                  </a:lnTo>
                  <a:lnTo>
                    <a:pt x="89" y="152"/>
                  </a:lnTo>
                  <a:lnTo>
                    <a:pt x="89" y="127"/>
                  </a:lnTo>
                  <a:lnTo>
                    <a:pt x="85" y="107"/>
                  </a:lnTo>
                  <a:lnTo>
                    <a:pt x="76" y="92"/>
                  </a:lnTo>
                  <a:lnTo>
                    <a:pt x="66" y="81"/>
                  </a:lnTo>
                  <a:lnTo>
                    <a:pt x="49" y="73"/>
                  </a:lnTo>
                  <a:lnTo>
                    <a:pt x="27" y="70"/>
                  </a:lnTo>
                  <a:lnTo>
                    <a:pt x="0" y="67"/>
                  </a:lnTo>
                  <a:lnTo>
                    <a:pt x="4" y="41"/>
                  </a:lnTo>
                  <a:lnTo>
                    <a:pt x="241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endParaRPr lang="en-US"/>
            </a:p>
          </p:txBody>
        </p:sp>
        <p:sp>
          <p:nvSpPr>
            <p:cNvPr id="32777" name="Freeform 11"/>
            <p:cNvSpPr/>
            <p:nvPr/>
          </p:nvSpPr>
          <p:spPr bwMode="auto">
            <a:xfrm>
              <a:off x="3016251" y="5846763"/>
              <a:ext cx="377825" cy="492125"/>
            </a:xfrm>
            <a:custGeom>
              <a:gdLst>
                <a:gd name="T0" fmla="*/ 2147483647 w 477"/>
                <a:gd name="T1" fmla="*/ 0 h 619"/>
                <a:gd name="T2" fmla="*/ 2147483647 w 477"/>
                <a:gd name="T3" fmla="*/ 2147483647 h 619"/>
                <a:gd name="T4" fmla="*/ 2147483647 w 477"/>
                <a:gd name="T5" fmla="*/ 2147483647 h 619"/>
                <a:gd name="T6" fmla="*/ 2147483647 w 477"/>
                <a:gd name="T7" fmla="*/ 2147483647 h 619"/>
                <a:gd name="T8" fmla="*/ 2147483647 w 477"/>
                <a:gd name="T9" fmla="*/ 2147483647 h 619"/>
                <a:gd name="T10" fmla="*/ 2147483647 w 477"/>
                <a:gd name="T11" fmla="*/ 2147483647 h 619"/>
                <a:gd name="T12" fmla="*/ 2147483647 w 477"/>
                <a:gd name="T13" fmla="*/ 2147483647 h 619"/>
                <a:gd name="T14" fmla="*/ 2147483647 w 477"/>
                <a:gd name="T15" fmla="*/ 2147483647 h 619"/>
                <a:gd name="T16" fmla="*/ 2147483647 w 477"/>
                <a:gd name="T17" fmla="*/ 2147483647 h 619"/>
                <a:gd name="T18" fmla="*/ 2147483647 w 477"/>
                <a:gd name="T19" fmla="*/ 2147483647 h 619"/>
                <a:gd name="T20" fmla="*/ 2147483647 w 477"/>
                <a:gd name="T21" fmla="*/ 2147483647 h 619"/>
                <a:gd name="T22" fmla="*/ 2147483647 w 477"/>
                <a:gd name="T23" fmla="*/ 2147483647 h 619"/>
                <a:gd name="T24" fmla="*/ 2147483647 w 477"/>
                <a:gd name="T25" fmla="*/ 0 h 619"/>
                <a:gd name="T26" fmla="*/ 2147483647 w 477"/>
                <a:gd name="T27" fmla="*/ 2147483647 h 619"/>
                <a:gd name="T28" fmla="*/ 2147483647 w 477"/>
                <a:gd name="T29" fmla="*/ 2147483647 h 619"/>
                <a:gd name="T30" fmla="*/ 2147483647 w 477"/>
                <a:gd name="T31" fmla="*/ 2147483647 h 619"/>
                <a:gd name="T32" fmla="*/ 2147483647 w 477"/>
                <a:gd name="T33" fmla="*/ 2147483647 h 619"/>
                <a:gd name="T34" fmla="*/ 2147483647 w 477"/>
                <a:gd name="T35" fmla="*/ 2147483647 h 619"/>
                <a:gd name="T36" fmla="*/ 2147483647 w 477"/>
                <a:gd name="T37" fmla="*/ 2147483647 h 619"/>
                <a:gd name="T38" fmla="*/ 2147483647 w 477"/>
                <a:gd name="T39" fmla="*/ 2147483647 h 619"/>
                <a:gd name="T40" fmla="*/ 2147483647 w 477"/>
                <a:gd name="T41" fmla="*/ 2147483647 h 619"/>
                <a:gd name="T42" fmla="*/ 2147483647 w 477"/>
                <a:gd name="T43" fmla="*/ 2147483647 h 619"/>
                <a:gd name="T44" fmla="*/ 2147483647 w 477"/>
                <a:gd name="T45" fmla="*/ 2147483647 h 619"/>
                <a:gd name="T46" fmla="*/ 2147483647 w 477"/>
                <a:gd name="T47" fmla="*/ 2147483647 h 619"/>
                <a:gd name="T48" fmla="*/ 2147483647 w 477"/>
                <a:gd name="T49" fmla="*/ 2147483647 h 619"/>
                <a:gd name="T50" fmla="*/ 2147483647 w 477"/>
                <a:gd name="T51" fmla="*/ 2147483647 h 619"/>
                <a:gd name="T52" fmla="*/ 2147483647 w 477"/>
                <a:gd name="T53" fmla="*/ 2147483647 h 619"/>
                <a:gd name="T54" fmla="*/ 2147483647 w 477"/>
                <a:gd name="T55" fmla="*/ 2147483647 h 619"/>
                <a:gd name="T56" fmla="*/ 2147483647 w 477"/>
                <a:gd name="T57" fmla="*/ 2147483647 h 619"/>
                <a:gd name="T58" fmla="*/ 2147483647 w 477"/>
                <a:gd name="T59" fmla="*/ 2147483647 h 619"/>
                <a:gd name="T60" fmla="*/ 2147483647 w 477"/>
                <a:gd name="T61" fmla="*/ 2147483647 h 619"/>
                <a:gd name="T62" fmla="*/ 2147483647 w 477"/>
                <a:gd name="T63" fmla="*/ 2147483647 h 619"/>
                <a:gd name="T64" fmla="*/ 2147483647 w 477"/>
                <a:gd name="T65" fmla="*/ 2147483647 h 619"/>
                <a:gd name="T66" fmla="*/ 2147483647 w 477"/>
                <a:gd name="T67" fmla="*/ 2147483647 h 619"/>
                <a:gd name="T68" fmla="*/ 2147483647 w 477"/>
                <a:gd name="T69" fmla="*/ 2147483647 h 619"/>
                <a:gd name="T70" fmla="*/ 2147483647 w 477"/>
                <a:gd name="T71" fmla="*/ 2147483647 h 619"/>
                <a:gd name="T72" fmla="*/ 2147483647 w 477"/>
                <a:gd name="T73" fmla="*/ 2147483647 h 619"/>
                <a:gd name="T74" fmla="*/ 2147483647 w 477"/>
                <a:gd name="T75" fmla="*/ 2147483647 h 619"/>
                <a:gd name="T76" fmla="*/ 2147483647 w 477"/>
                <a:gd name="T77" fmla="*/ 2147483647 h 619"/>
                <a:gd name="T78" fmla="*/ 2147483647 w 477"/>
                <a:gd name="T79" fmla="*/ 2147483647 h 619"/>
                <a:gd name="T80" fmla="*/ 0 w 477"/>
                <a:gd name="T81" fmla="*/ 2147483647 h 619"/>
                <a:gd name="T82" fmla="*/ 2147483647 w 477"/>
                <a:gd name="T83" fmla="*/ 2147483647 h 619"/>
                <a:gd name="T84" fmla="*/ 2147483647 w 477"/>
                <a:gd name="T85" fmla="*/ 0 h 61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w 477"/>
                <a:gd name="T130" fmla="*/ 0 h 619"/>
                <a:gd name="T131" fmla="*/ 477 w 477"/>
                <a:gd name="T132" fmla="*/ 619 h 619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T129" t="T130" r="T131" b="T132"/>
              <a:pathLst>
                <a:path w="477" h="619">
                  <a:moveTo>
                    <a:pt x="243" y="0"/>
                  </a:moveTo>
                  <a:lnTo>
                    <a:pt x="220" y="171"/>
                  </a:lnTo>
                  <a:lnTo>
                    <a:pt x="222" y="171"/>
                  </a:lnTo>
                  <a:lnTo>
                    <a:pt x="231" y="152"/>
                  </a:lnTo>
                  <a:lnTo>
                    <a:pt x="241" y="130"/>
                  </a:lnTo>
                  <a:lnTo>
                    <a:pt x="254" y="108"/>
                  </a:lnTo>
                  <a:lnTo>
                    <a:pt x="268" y="86"/>
                  </a:lnTo>
                  <a:lnTo>
                    <a:pt x="286" y="63"/>
                  </a:lnTo>
                  <a:lnTo>
                    <a:pt x="305" y="43"/>
                  </a:lnTo>
                  <a:lnTo>
                    <a:pt x="327" y="25"/>
                  </a:lnTo>
                  <a:lnTo>
                    <a:pt x="351" y="12"/>
                  </a:lnTo>
                  <a:lnTo>
                    <a:pt x="378" y="3"/>
                  </a:lnTo>
                  <a:lnTo>
                    <a:pt x="408" y="0"/>
                  </a:lnTo>
                  <a:lnTo>
                    <a:pt x="443" y="1"/>
                  </a:lnTo>
                  <a:lnTo>
                    <a:pt x="477" y="6"/>
                  </a:lnTo>
                  <a:lnTo>
                    <a:pt x="460" y="130"/>
                  </a:lnTo>
                  <a:lnTo>
                    <a:pt x="440" y="123"/>
                  </a:lnTo>
                  <a:lnTo>
                    <a:pt x="418" y="117"/>
                  </a:lnTo>
                  <a:lnTo>
                    <a:pt x="396" y="115"/>
                  </a:lnTo>
                  <a:lnTo>
                    <a:pt x="362" y="117"/>
                  </a:lnTo>
                  <a:lnTo>
                    <a:pt x="332" y="124"/>
                  </a:lnTo>
                  <a:lnTo>
                    <a:pt x="305" y="135"/>
                  </a:lnTo>
                  <a:lnTo>
                    <a:pt x="283" y="150"/>
                  </a:lnTo>
                  <a:lnTo>
                    <a:pt x="262" y="168"/>
                  </a:lnTo>
                  <a:lnTo>
                    <a:pt x="245" y="187"/>
                  </a:lnTo>
                  <a:lnTo>
                    <a:pt x="232" y="210"/>
                  </a:lnTo>
                  <a:lnTo>
                    <a:pt x="220" y="233"/>
                  </a:lnTo>
                  <a:lnTo>
                    <a:pt x="211" y="258"/>
                  </a:lnTo>
                  <a:lnTo>
                    <a:pt x="205" y="284"/>
                  </a:lnTo>
                  <a:lnTo>
                    <a:pt x="200" y="308"/>
                  </a:lnTo>
                  <a:lnTo>
                    <a:pt x="158" y="619"/>
                  </a:lnTo>
                  <a:lnTo>
                    <a:pt x="28" y="619"/>
                  </a:lnTo>
                  <a:lnTo>
                    <a:pt x="87" y="183"/>
                  </a:lnTo>
                  <a:lnTo>
                    <a:pt x="91" y="152"/>
                  </a:lnTo>
                  <a:lnTo>
                    <a:pt x="91" y="127"/>
                  </a:lnTo>
                  <a:lnTo>
                    <a:pt x="87" y="107"/>
                  </a:lnTo>
                  <a:lnTo>
                    <a:pt x="80" y="92"/>
                  </a:lnTo>
                  <a:lnTo>
                    <a:pt x="66" y="81"/>
                  </a:lnTo>
                  <a:lnTo>
                    <a:pt x="49" y="73"/>
                  </a:lnTo>
                  <a:lnTo>
                    <a:pt x="28" y="70"/>
                  </a:lnTo>
                  <a:lnTo>
                    <a:pt x="0" y="67"/>
                  </a:lnTo>
                  <a:lnTo>
                    <a:pt x="4" y="41"/>
                  </a:lnTo>
                  <a:lnTo>
                    <a:pt x="243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endParaRPr lang="en-US"/>
            </a:p>
          </p:txBody>
        </p:sp>
        <p:sp>
          <p:nvSpPr>
            <p:cNvPr id="32778" name="Freeform 12"/>
            <p:cNvSpPr>
              <a:spLocks noEditPoints="1"/>
            </p:cNvSpPr>
            <p:nvPr/>
          </p:nvSpPr>
          <p:spPr bwMode="auto">
            <a:xfrm>
              <a:off x="3360738" y="5846763"/>
              <a:ext cx="404813" cy="503238"/>
            </a:xfrm>
            <a:custGeom>
              <a:gdLst>
                <a:gd name="T0" fmla="*/ 2147483647 w 509"/>
                <a:gd name="T1" fmla="*/ 2147483647 h 634"/>
                <a:gd name="T2" fmla="*/ 2147483647 w 509"/>
                <a:gd name="T3" fmla="*/ 2147483647 h 634"/>
                <a:gd name="T4" fmla="*/ 2147483647 w 509"/>
                <a:gd name="T5" fmla="*/ 2147483647 h 634"/>
                <a:gd name="T6" fmla="*/ 2147483647 w 509"/>
                <a:gd name="T7" fmla="*/ 2147483647 h 634"/>
                <a:gd name="T8" fmla="*/ 2147483647 w 509"/>
                <a:gd name="T9" fmla="*/ 2147483647 h 634"/>
                <a:gd name="T10" fmla="*/ 2147483647 w 509"/>
                <a:gd name="T11" fmla="*/ 2147483647 h 634"/>
                <a:gd name="T12" fmla="*/ 2147483647 w 509"/>
                <a:gd name="T13" fmla="*/ 2147483647 h 634"/>
                <a:gd name="T14" fmla="*/ 2147483647 w 509"/>
                <a:gd name="T15" fmla="*/ 2147483647 h 634"/>
                <a:gd name="T16" fmla="*/ 2147483647 w 509"/>
                <a:gd name="T17" fmla="*/ 2147483647 h 634"/>
                <a:gd name="T18" fmla="*/ 2147483647 w 509"/>
                <a:gd name="T19" fmla="*/ 2147483647 h 634"/>
                <a:gd name="T20" fmla="*/ 2147483647 w 509"/>
                <a:gd name="T21" fmla="*/ 2147483647 h 634"/>
                <a:gd name="T22" fmla="*/ 2147483647 w 509"/>
                <a:gd name="T23" fmla="*/ 2147483647 h 634"/>
                <a:gd name="T24" fmla="*/ 2147483647 w 509"/>
                <a:gd name="T25" fmla="*/ 2147483647 h 634"/>
                <a:gd name="T26" fmla="*/ 2147483647 w 509"/>
                <a:gd name="T27" fmla="*/ 2147483647 h 634"/>
                <a:gd name="T28" fmla="*/ 2147483647 w 509"/>
                <a:gd name="T29" fmla="*/ 2147483647 h 634"/>
                <a:gd name="T30" fmla="*/ 2147483647 w 509"/>
                <a:gd name="T31" fmla="*/ 2147483647 h 634"/>
                <a:gd name="T32" fmla="*/ 2147483647 w 509"/>
                <a:gd name="T33" fmla="*/ 2147483647 h 634"/>
                <a:gd name="T34" fmla="*/ 2147483647 w 509"/>
                <a:gd name="T35" fmla="*/ 2147483647 h 634"/>
                <a:gd name="T36" fmla="*/ 2147483647 w 509"/>
                <a:gd name="T37" fmla="*/ 2147483647 h 634"/>
                <a:gd name="T38" fmla="*/ 2147483647 w 509"/>
                <a:gd name="T39" fmla="*/ 2147483647 h 634"/>
                <a:gd name="T40" fmla="*/ 2147483647 w 509"/>
                <a:gd name="T41" fmla="*/ 2147483647 h 634"/>
                <a:gd name="T42" fmla="*/ 2147483647 w 509"/>
                <a:gd name="T43" fmla="*/ 2147483647 h 634"/>
                <a:gd name="T44" fmla="*/ 2147483647 w 509"/>
                <a:gd name="T45" fmla="*/ 2147483647 h 634"/>
                <a:gd name="T46" fmla="*/ 2147483647 w 509"/>
                <a:gd name="T47" fmla="*/ 2147483647 h 634"/>
                <a:gd name="T48" fmla="*/ 2147483647 w 509"/>
                <a:gd name="T49" fmla="*/ 2147483647 h 634"/>
                <a:gd name="T50" fmla="*/ 2147483647 w 509"/>
                <a:gd name="T51" fmla="*/ 2147483647 h 634"/>
                <a:gd name="T52" fmla="*/ 2147483647 w 509"/>
                <a:gd name="T53" fmla="*/ 2147483647 h 634"/>
                <a:gd name="T54" fmla="*/ 2147483647 w 509"/>
                <a:gd name="T55" fmla="*/ 2147483647 h 634"/>
                <a:gd name="T56" fmla="*/ 2147483647 w 509"/>
                <a:gd name="T57" fmla="*/ 2147483647 h 634"/>
                <a:gd name="T58" fmla="*/ 2147483647 w 509"/>
                <a:gd name="T59" fmla="*/ 2147483647 h 634"/>
                <a:gd name="T60" fmla="*/ 2147483647 w 509"/>
                <a:gd name="T61" fmla="*/ 2147483647 h 634"/>
                <a:gd name="T62" fmla="*/ 2147483647 w 509"/>
                <a:gd name="T63" fmla="*/ 2147483647 h 634"/>
                <a:gd name="T64" fmla="*/ 2147483647 w 509"/>
                <a:gd name="T65" fmla="*/ 2147483647 h 634"/>
                <a:gd name="T66" fmla="*/ 2147483647 w 509"/>
                <a:gd name="T67" fmla="*/ 2147483647 h 634"/>
                <a:gd name="T68" fmla="*/ 2147483647 w 509"/>
                <a:gd name="T69" fmla="*/ 2147483647 h 634"/>
                <a:gd name="T70" fmla="*/ 2147483647 w 509"/>
                <a:gd name="T71" fmla="*/ 2147483647 h 634"/>
                <a:gd name="T72" fmla="*/ 2147483647 w 509"/>
                <a:gd name="T73" fmla="*/ 2147483647 h 634"/>
                <a:gd name="T74" fmla="*/ 2147483647 w 509"/>
                <a:gd name="T75" fmla="*/ 2147483647 h 634"/>
                <a:gd name="T76" fmla="*/ 2147483647 w 509"/>
                <a:gd name="T77" fmla="*/ 2147483647 h 634"/>
                <a:gd name="T78" fmla="*/ 2147483647 w 509"/>
                <a:gd name="T79" fmla="*/ 2147483647 h 634"/>
                <a:gd name="T80" fmla="*/ 2147483647 w 509"/>
                <a:gd name="T81" fmla="*/ 2147483647 h 634"/>
                <a:gd name="T82" fmla="*/ 2147483647 w 509"/>
                <a:gd name="T83" fmla="*/ 2147483647 h 634"/>
                <a:gd name="T84" fmla="*/ 2147483647 w 509"/>
                <a:gd name="T85" fmla="*/ 2147483647 h 634"/>
                <a:gd name="T86" fmla="*/ 2147483647 w 509"/>
                <a:gd name="T87" fmla="*/ 2147483647 h 634"/>
                <a:gd name="T88" fmla="*/ 2147483647 w 509"/>
                <a:gd name="T89" fmla="*/ 2147483647 h 634"/>
                <a:gd name="T90" fmla="*/ 2147483647 w 509"/>
                <a:gd name="T91" fmla="*/ 2147483647 h 634"/>
                <a:gd name="T92" fmla="*/ 2147483647 w 509"/>
                <a:gd name="T93" fmla="*/ 2147483647 h 634"/>
                <a:gd name="T94" fmla="*/ 2147483647 w 509"/>
                <a:gd name="T95" fmla="*/ 2147483647 h 634"/>
                <a:gd name="T96" fmla="*/ 2147483647 w 509"/>
                <a:gd name="T97" fmla="*/ 2147483647 h 634"/>
                <a:gd name="T98" fmla="*/ 2147483647 w 509"/>
                <a:gd name="T99" fmla="*/ 2147483647 h 634"/>
                <a:gd name="T100" fmla="*/ 2147483647 w 509"/>
                <a:gd name="T101" fmla="*/ 2147483647 h 634"/>
                <a:gd name="T102" fmla="*/ 2147483647 w 509"/>
                <a:gd name="T103" fmla="*/ 2147483647 h 634"/>
                <a:gd name="T104" fmla="*/ 2147483647 w 509"/>
                <a:gd name="T105" fmla="*/ 2147483647 h 634"/>
                <a:gd name="T106" fmla="*/ 2147483647 w 509"/>
                <a:gd name="T107" fmla="*/ 2147483647 h 634"/>
                <a:gd name="T108" fmla="*/ 2147483647 w 509"/>
                <a:gd name="T109" fmla="*/ 2147483647 h 634"/>
                <a:gd name="T110" fmla="*/ 2147483647 w 509"/>
                <a:gd name="T111" fmla="*/ 2147483647 h 634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w 509"/>
                <a:gd name="T169" fmla="*/ 0 h 634"/>
                <a:gd name="T170" fmla="*/ 509 w 509"/>
                <a:gd name="T171" fmla="*/ 634 h 634"/>
              </a:gdLst>
              <a:cxnLst>
                <a:cxn ang="T112">
                  <a:pos x="T0" y="T1"/>
                </a:cxn>
                <a:cxn ang="T113">
                  <a:pos x="T2" y="T3"/>
                </a:cxn>
                <a:cxn ang="T114">
                  <a:pos x="T4" y="T5"/>
                </a:cxn>
                <a:cxn ang="T115">
                  <a:pos x="T6" y="T7"/>
                </a:cxn>
                <a:cxn ang="T116">
                  <a:pos x="T8" y="T9"/>
                </a:cxn>
                <a:cxn ang="T117">
                  <a:pos x="T10" y="T11"/>
                </a:cxn>
                <a:cxn ang="T118">
                  <a:pos x="T12" y="T13"/>
                </a:cxn>
                <a:cxn ang="T119">
                  <a:pos x="T14" y="T15"/>
                </a:cxn>
                <a:cxn ang="T120">
                  <a:pos x="T16" y="T17"/>
                </a:cxn>
                <a:cxn ang="T121">
                  <a:pos x="T18" y="T19"/>
                </a:cxn>
                <a:cxn ang="T122">
                  <a:pos x="T20" y="T21"/>
                </a:cxn>
                <a:cxn ang="T123">
                  <a:pos x="T22" y="T23"/>
                </a:cxn>
                <a:cxn ang="T124">
                  <a:pos x="T24" y="T25"/>
                </a:cxn>
                <a:cxn ang="T125">
                  <a:pos x="T26" y="T27"/>
                </a:cxn>
                <a:cxn ang="T126">
                  <a:pos x="T28" y="T29"/>
                </a:cxn>
                <a:cxn ang="T127">
                  <a:pos x="T30" y="T31"/>
                </a:cxn>
                <a:cxn ang="T128">
                  <a:pos x="T32" y="T33"/>
                </a:cxn>
                <a:cxn ang="T129">
                  <a:pos x="T34" y="T35"/>
                </a:cxn>
                <a:cxn ang="T130">
                  <a:pos x="T36" y="T37"/>
                </a:cxn>
                <a:cxn ang="T131">
                  <a:pos x="T38" y="T39"/>
                </a:cxn>
                <a:cxn ang="T132">
                  <a:pos x="T40" y="T41"/>
                </a:cxn>
                <a:cxn ang="T133">
                  <a:pos x="T42" y="T43"/>
                </a:cxn>
                <a:cxn ang="T134">
                  <a:pos x="T44" y="T45"/>
                </a:cxn>
                <a:cxn ang="T135">
                  <a:pos x="T46" y="T47"/>
                </a:cxn>
                <a:cxn ang="T136">
                  <a:pos x="T48" y="T49"/>
                </a:cxn>
                <a:cxn ang="T137">
                  <a:pos x="T50" y="T51"/>
                </a:cxn>
                <a:cxn ang="T138">
                  <a:pos x="T52" y="T53"/>
                </a:cxn>
                <a:cxn ang="T139">
                  <a:pos x="T54" y="T55"/>
                </a:cxn>
                <a:cxn ang="T140">
                  <a:pos x="T56" y="T57"/>
                </a:cxn>
                <a:cxn ang="T141">
                  <a:pos x="T58" y="T59"/>
                </a:cxn>
                <a:cxn ang="T142">
                  <a:pos x="T60" y="T61"/>
                </a:cxn>
                <a:cxn ang="T143">
                  <a:pos x="T62" y="T63"/>
                </a:cxn>
                <a:cxn ang="T144">
                  <a:pos x="T64" y="T65"/>
                </a:cxn>
                <a:cxn ang="T145">
                  <a:pos x="T66" y="T67"/>
                </a:cxn>
                <a:cxn ang="T146">
                  <a:pos x="T68" y="T69"/>
                </a:cxn>
                <a:cxn ang="T147">
                  <a:pos x="T70" y="T71"/>
                </a:cxn>
                <a:cxn ang="T148">
                  <a:pos x="T72" y="T73"/>
                </a:cxn>
                <a:cxn ang="T149">
                  <a:pos x="T74" y="T75"/>
                </a:cxn>
                <a:cxn ang="T150">
                  <a:pos x="T76" y="T77"/>
                </a:cxn>
                <a:cxn ang="T151">
                  <a:pos x="T78" y="T79"/>
                </a:cxn>
                <a:cxn ang="T152">
                  <a:pos x="T80" y="T81"/>
                </a:cxn>
                <a:cxn ang="T153">
                  <a:pos x="T82" y="T83"/>
                </a:cxn>
                <a:cxn ang="T154">
                  <a:pos x="T84" y="T85"/>
                </a:cxn>
                <a:cxn ang="T155">
                  <a:pos x="T86" y="T87"/>
                </a:cxn>
                <a:cxn ang="T156">
                  <a:pos x="T88" y="T89"/>
                </a:cxn>
                <a:cxn ang="T157">
                  <a:pos x="T90" y="T91"/>
                </a:cxn>
                <a:cxn ang="T158">
                  <a:pos x="T92" y="T93"/>
                </a:cxn>
                <a:cxn ang="T159">
                  <a:pos x="T94" y="T95"/>
                </a:cxn>
                <a:cxn ang="T160">
                  <a:pos x="T96" y="T97"/>
                </a:cxn>
                <a:cxn ang="T161">
                  <a:pos x="T98" y="T99"/>
                </a:cxn>
                <a:cxn ang="T162">
                  <a:pos x="T100" y="T101"/>
                </a:cxn>
                <a:cxn ang="T163">
                  <a:pos x="T102" y="T103"/>
                </a:cxn>
                <a:cxn ang="T164">
                  <a:pos x="T104" y="T105"/>
                </a:cxn>
                <a:cxn ang="T165">
                  <a:pos x="T106" y="T107"/>
                </a:cxn>
                <a:cxn ang="T166">
                  <a:pos x="T108" y="T109"/>
                </a:cxn>
                <a:cxn ang="T167">
                  <a:pos x="T110" y="T111"/>
                </a:cxn>
              </a:cxnLst>
              <a:rect l="T168" t="T169" r="T170" b="T171"/>
              <a:pathLst>
                <a:path w="509" h="634">
                  <a:moveTo>
                    <a:pt x="364" y="331"/>
                  </a:moveTo>
                  <a:lnTo>
                    <a:pt x="351" y="331"/>
                  </a:lnTo>
                  <a:lnTo>
                    <a:pt x="335" y="332"/>
                  </a:lnTo>
                  <a:lnTo>
                    <a:pt x="317" y="333"/>
                  </a:lnTo>
                  <a:lnTo>
                    <a:pt x="298" y="337"/>
                  </a:lnTo>
                  <a:lnTo>
                    <a:pt x="276" y="340"/>
                  </a:lnTo>
                  <a:lnTo>
                    <a:pt x="255" y="346"/>
                  </a:lnTo>
                  <a:lnTo>
                    <a:pt x="234" y="355"/>
                  </a:lnTo>
                  <a:lnTo>
                    <a:pt x="213" y="364"/>
                  </a:lnTo>
                  <a:lnTo>
                    <a:pt x="194" y="378"/>
                  </a:lnTo>
                  <a:lnTo>
                    <a:pt x="177" y="393"/>
                  </a:lnTo>
                  <a:lnTo>
                    <a:pt x="164" y="413"/>
                  </a:lnTo>
                  <a:lnTo>
                    <a:pt x="153" y="436"/>
                  </a:lnTo>
                  <a:lnTo>
                    <a:pt x="147" y="462"/>
                  </a:lnTo>
                  <a:lnTo>
                    <a:pt x="146" y="486"/>
                  </a:lnTo>
                  <a:lnTo>
                    <a:pt x="148" y="508"/>
                  </a:lnTo>
                  <a:lnTo>
                    <a:pt x="154" y="528"/>
                  </a:lnTo>
                  <a:lnTo>
                    <a:pt x="163" y="542"/>
                  </a:lnTo>
                  <a:lnTo>
                    <a:pt x="176" y="554"/>
                  </a:lnTo>
                  <a:lnTo>
                    <a:pt x="192" y="561"/>
                  </a:lnTo>
                  <a:lnTo>
                    <a:pt x="211" y="564"/>
                  </a:lnTo>
                  <a:lnTo>
                    <a:pt x="239" y="560"/>
                  </a:lnTo>
                  <a:lnTo>
                    <a:pt x="264" y="552"/>
                  </a:lnTo>
                  <a:lnTo>
                    <a:pt x="286" y="537"/>
                  </a:lnTo>
                  <a:lnTo>
                    <a:pt x="306" y="518"/>
                  </a:lnTo>
                  <a:lnTo>
                    <a:pt x="323" y="495"/>
                  </a:lnTo>
                  <a:lnTo>
                    <a:pt x="337" y="467"/>
                  </a:lnTo>
                  <a:lnTo>
                    <a:pt x="348" y="438"/>
                  </a:lnTo>
                  <a:lnTo>
                    <a:pt x="354" y="406"/>
                  </a:lnTo>
                  <a:lnTo>
                    <a:pt x="364" y="331"/>
                  </a:lnTo>
                  <a:close/>
                  <a:moveTo>
                    <a:pt x="326" y="0"/>
                  </a:moveTo>
                  <a:lnTo>
                    <a:pt x="366" y="1"/>
                  </a:lnTo>
                  <a:lnTo>
                    <a:pt x="399" y="6"/>
                  </a:lnTo>
                  <a:lnTo>
                    <a:pt x="428" y="14"/>
                  </a:lnTo>
                  <a:lnTo>
                    <a:pt x="453" y="25"/>
                  </a:lnTo>
                  <a:lnTo>
                    <a:pt x="472" y="38"/>
                  </a:lnTo>
                  <a:lnTo>
                    <a:pt x="488" y="54"/>
                  </a:lnTo>
                  <a:lnTo>
                    <a:pt x="498" y="72"/>
                  </a:lnTo>
                  <a:lnTo>
                    <a:pt x="507" y="93"/>
                  </a:lnTo>
                  <a:lnTo>
                    <a:pt x="509" y="104"/>
                  </a:lnTo>
                  <a:lnTo>
                    <a:pt x="509" y="223"/>
                  </a:lnTo>
                  <a:lnTo>
                    <a:pt x="455" y="619"/>
                  </a:lnTo>
                  <a:lnTo>
                    <a:pt x="325" y="619"/>
                  </a:lnTo>
                  <a:lnTo>
                    <a:pt x="335" y="542"/>
                  </a:lnTo>
                  <a:lnTo>
                    <a:pt x="326" y="553"/>
                  </a:lnTo>
                  <a:lnTo>
                    <a:pt x="312" y="565"/>
                  </a:lnTo>
                  <a:lnTo>
                    <a:pt x="299" y="578"/>
                  </a:lnTo>
                  <a:lnTo>
                    <a:pt x="282" y="592"/>
                  </a:lnTo>
                  <a:lnTo>
                    <a:pt x="262" y="605"/>
                  </a:lnTo>
                  <a:lnTo>
                    <a:pt x="240" y="616"/>
                  </a:lnTo>
                  <a:lnTo>
                    <a:pt x="215" y="625"/>
                  </a:lnTo>
                  <a:lnTo>
                    <a:pt x="187" y="631"/>
                  </a:lnTo>
                  <a:lnTo>
                    <a:pt x="154" y="634"/>
                  </a:lnTo>
                  <a:lnTo>
                    <a:pt x="123" y="631"/>
                  </a:lnTo>
                  <a:lnTo>
                    <a:pt x="93" y="624"/>
                  </a:lnTo>
                  <a:lnTo>
                    <a:pt x="67" y="612"/>
                  </a:lnTo>
                  <a:lnTo>
                    <a:pt x="46" y="596"/>
                  </a:lnTo>
                  <a:lnTo>
                    <a:pt x="27" y="578"/>
                  </a:lnTo>
                  <a:lnTo>
                    <a:pt x="13" y="557"/>
                  </a:lnTo>
                  <a:lnTo>
                    <a:pt x="5" y="534"/>
                  </a:lnTo>
                  <a:lnTo>
                    <a:pt x="0" y="509"/>
                  </a:lnTo>
                  <a:lnTo>
                    <a:pt x="1" y="484"/>
                  </a:lnTo>
                  <a:lnTo>
                    <a:pt x="8" y="451"/>
                  </a:lnTo>
                  <a:lnTo>
                    <a:pt x="20" y="422"/>
                  </a:lnTo>
                  <a:lnTo>
                    <a:pt x="37" y="397"/>
                  </a:lnTo>
                  <a:lnTo>
                    <a:pt x="58" y="375"/>
                  </a:lnTo>
                  <a:lnTo>
                    <a:pt x="81" y="356"/>
                  </a:lnTo>
                  <a:lnTo>
                    <a:pt x="107" y="340"/>
                  </a:lnTo>
                  <a:lnTo>
                    <a:pt x="135" y="327"/>
                  </a:lnTo>
                  <a:lnTo>
                    <a:pt x="164" y="316"/>
                  </a:lnTo>
                  <a:lnTo>
                    <a:pt x="193" y="307"/>
                  </a:lnTo>
                  <a:lnTo>
                    <a:pt x="223" y="299"/>
                  </a:lnTo>
                  <a:lnTo>
                    <a:pt x="253" y="294"/>
                  </a:lnTo>
                  <a:lnTo>
                    <a:pt x="281" y="290"/>
                  </a:lnTo>
                  <a:lnTo>
                    <a:pt x="308" y="287"/>
                  </a:lnTo>
                  <a:lnTo>
                    <a:pt x="332" y="285"/>
                  </a:lnTo>
                  <a:lnTo>
                    <a:pt x="352" y="284"/>
                  </a:lnTo>
                  <a:lnTo>
                    <a:pt x="370" y="284"/>
                  </a:lnTo>
                  <a:lnTo>
                    <a:pt x="380" y="217"/>
                  </a:lnTo>
                  <a:lnTo>
                    <a:pt x="383" y="194"/>
                  </a:lnTo>
                  <a:lnTo>
                    <a:pt x="385" y="172"/>
                  </a:lnTo>
                  <a:lnTo>
                    <a:pt x="387" y="150"/>
                  </a:lnTo>
                  <a:lnTo>
                    <a:pt x="387" y="129"/>
                  </a:lnTo>
                  <a:lnTo>
                    <a:pt x="386" y="108"/>
                  </a:lnTo>
                  <a:lnTo>
                    <a:pt x="384" y="90"/>
                  </a:lnTo>
                  <a:lnTo>
                    <a:pt x="378" y="75"/>
                  </a:lnTo>
                  <a:lnTo>
                    <a:pt x="369" y="63"/>
                  </a:lnTo>
                  <a:lnTo>
                    <a:pt x="357" y="53"/>
                  </a:lnTo>
                  <a:lnTo>
                    <a:pt x="341" y="46"/>
                  </a:lnTo>
                  <a:lnTo>
                    <a:pt x="321" y="44"/>
                  </a:lnTo>
                  <a:lnTo>
                    <a:pt x="298" y="46"/>
                  </a:lnTo>
                  <a:lnTo>
                    <a:pt x="277" y="52"/>
                  </a:lnTo>
                  <a:lnTo>
                    <a:pt x="261" y="61"/>
                  </a:lnTo>
                  <a:lnTo>
                    <a:pt x="247" y="75"/>
                  </a:lnTo>
                  <a:lnTo>
                    <a:pt x="238" y="89"/>
                  </a:lnTo>
                  <a:lnTo>
                    <a:pt x="229" y="105"/>
                  </a:lnTo>
                  <a:lnTo>
                    <a:pt x="223" y="123"/>
                  </a:lnTo>
                  <a:lnTo>
                    <a:pt x="218" y="141"/>
                  </a:lnTo>
                  <a:lnTo>
                    <a:pt x="215" y="159"/>
                  </a:lnTo>
                  <a:lnTo>
                    <a:pt x="212" y="176"/>
                  </a:lnTo>
                  <a:lnTo>
                    <a:pt x="56" y="176"/>
                  </a:lnTo>
                  <a:lnTo>
                    <a:pt x="64" y="156"/>
                  </a:lnTo>
                  <a:lnTo>
                    <a:pt x="73" y="134"/>
                  </a:lnTo>
                  <a:lnTo>
                    <a:pt x="84" y="113"/>
                  </a:lnTo>
                  <a:lnTo>
                    <a:pt x="96" y="93"/>
                  </a:lnTo>
                  <a:lnTo>
                    <a:pt x="112" y="73"/>
                  </a:lnTo>
                  <a:lnTo>
                    <a:pt x="131" y="55"/>
                  </a:lnTo>
                  <a:lnTo>
                    <a:pt x="153" y="40"/>
                  </a:lnTo>
                  <a:lnTo>
                    <a:pt x="178" y="26"/>
                  </a:lnTo>
                  <a:lnTo>
                    <a:pt x="209" y="15"/>
                  </a:lnTo>
                  <a:lnTo>
                    <a:pt x="242" y="7"/>
                  </a:lnTo>
                  <a:lnTo>
                    <a:pt x="282" y="1"/>
                  </a:lnTo>
                  <a:lnTo>
                    <a:pt x="326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endParaRPr lang="en-US"/>
            </a:p>
          </p:txBody>
        </p:sp>
        <p:sp>
          <p:nvSpPr>
            <p:cNvPr id="32779" name="Freeform 13"/>
            <p:cNvSpPr/>
            <p:nvPr/>
          </p:nvSpPr>
          <p:spPr bwMode="auto">
            <a:xfrm>
              <a:off x="1971676" y="4318000"/>
              <a:ext cx="1158875" cy="1444625"/>
            </a:xfrm>
            <a:custGeom>
              <a:gdLst>
                <a:gd name="T0" fmla="*/ 2147483647 w 1460"/>
                <a:gd name="T1" fmla="*/ 2147483647 h 1821"/>
                <a:gd name="T2" fmla="*/ 2147483647 w 1460"/>
                <a:gd name="T3" fmla="*/ 2147483647 h 1821"/>
                <a:gd name="T4" fmla="*/ 2147483647 w 1460"/>
                <a:gd name="T5" fmla="*/ 2147483647 h 1821"/>
                <a:gd name="T6" fmla="*/ 2147483647 w 1460"/>
                <a:gd name="T7" fmla="*/ 2147483647 h 1821"/>
                <a:gd name="T8" fmla="*/ 2147483647 w 1460"/>
                <a:gd name="T9" fmla="*/ 2147483647 h 1821"/>
                <a:gd name="T10" fmla="*/ 2147483647 w 1460"/>
                <a:gd name="T11" fmla="*/ 2147483647 h 1821"/>
                <a:gd name="T12" fmla="*/ 2147483647 w 1460"/>
                <a:gd name="T13" fmla="*/ 2147483647 h 1821"/>
                <a:gd name="T14" fmla="*/ 2147483647 w 1460"/>
                <a:gd name="T15" fmla="*/ 2147483647 h 1821"/>
                <a:gd name="T16" fmla="*/ 2147483647 w 1460"/>
                <a:gd name="T17" fmla="*/ 2147483647 h 1821"/>
                <a:gd name="T18" fmla="*/ 2147483647 w 1460"/>
                <a:gd name="T19" fmla="*/ 2147483647 h 1821"/>
                <a:gd name="T20" fmla="*/ 2147483647 w 1460"/>
                <a:gd name="T21" fmla="*/ 2147483647 h 1821"/>
                <a:gd name="T22" fmla="*/ 2147483647 w 1460"/>
                <a:gd name="T23" fmla="*/ 2147483647 h 1821"/>
                <a:gd name="T24" fmla="*/ 2147483647 w 1460"/>
                <a:gd name="T25" fmla="*/ 2147483647 h 1821"/>
                <a:gd name="T26" fmla="*/ 2147483647 w 1460"/>
                <a:gd name="T27" fmla="*/ 2147483647 h 1821"/>
                <a:gd name="T28" fmla="*/ 2147483647 w 1460"/>
                <a:gd name="T29" fmla="*/ 2147483647 h 1821"/>
                <a:gd name="T30" fmla="*/ 2147483647 w 1460"/>
                <a:gd name="T31" fmla="*/ 2147483647 h 1821"/>
                <a:gd name="T32" fmla="*/ 2147483647 w 1460"/>
                <a:gd name="T33" fmla="*/ 2147483647 h 1821"/>
                <a:gd name="T34" fmla="*/ 2147483647 w 1460"/>
                <a:gd name="T35" fmla="*/ 2147483647 h 1821"/>
                <a:gd name="T36" fmla="*/ 2147483647 w 1460"/>
                <a:gd name="T37" fmla="*/ 2147483647 h 1821"/>
                <a:gd name="T38" fmla="*/ 2147483647 w 1460"/>
                <a:gd name="T39" fmla="*/ 2147483647 h 1821"/>
                <a:gd name="T40" fmla="*/ 2147483647 w 1460"/>
                <a:gd name="T41" fmla="*/ 2147483647 h 1821"/>
                <a:gd name="T42" fmla="*/ 2147483647 w 1460"/>
                <a:gd name="T43" fmla="*/ 2147483647 h 1821"/>
                <a:gd name="T44" fmla="*/ 2147483647 w 1460"/>
                <a:gd name="T45" fmla="*/ 2147483647 h 1821"/>
                <a:gd name="T46" fmla="*/ 2147483647 w 1460"/>
                <a:gd name="T47" fmla="*/ 2147483647 h 1821"/>
                <a:gd name="T48" fmla="*/ 2147483647 w 1460"/>
                <a:gd name="T49" fmla="*/ 2147483647 h 1821"/>
                <a:gd name="T50" fmla="*/ 2147483647 w 1460"/>
                <a:gd name="T51" fmla="*/ 2147483647 h 1821"/>
                <a:gd name="T52" fmla="*/ 2147483647 w 1460"/>
                <a:gd name="T53" fmla="*/ 2147483647 h 1821"/>
                <a:gd name="T54" fmla="*/ 2147483647 w 1460"/>
                <a:gd name="T55" fmla="*/ 2147483647 h 1821"/>
                <a:gd name="T56" fmla="*/ 2147483647 w 1460"/>
                <a:gd name="T57" fmla="*/ 2147483647 h 1821"/>
                <a:gd name="T58" fmla="*/ 2147483647 w 1460"/>
                <a:gd name="T59" fmla="*/ 2147483647 h 1821"/>
                <a:gd name="T60" fmla="*/ 2147483647 w 1460"/>
                <a:gd name="T61" fmla="*/ 2147483647 h 1821"/>
                <a:gd name="T62" fmla="*/ 2147483647 w 1460"/>
                <a:gd name="T63" fmla="*/ 2147483647 h 1821"/>
                <a:gd name="T64" fmla="*/ 2147483647 w 1460"/>
                <a:gd name="T65" fmla="*/ 2147483647 h 1821"/>
                <a:gd name="T66" fmla="*/ 2147483647 w 1460"/>
                <a:gd name="T67" fmla="*/ 2147483647 h 1821"/>
                <a:gd name="T68" fmla="*/ 2147483647 w 1460"/>
                <a:gd name="T69" fmla="*/ 2147483647 h 1821"/>
                <a:gd name="T70" fmla="*/ 2147483647 w 1460"/>
                <a:gd name="T71" fmla="*/ 2147483647 h 1821"/>
                <a:gd name="T72" fmla="*/ 2147483647 w 1460"/>
                <a:gd name="T73" fmla="*/ 2147483647 h 1821"/>
                <a:gd name="T74" fmla="*/ 2147483647 w 1460"/>
                <a:gd name="T75" fmla="*/ 2147483647 h 1821"/>
                <a:gd name="T76" fmla="*/ 2147483647 w 1460"/>
                <a:gd name="T77" fmla="*/ 2147483647 h 1821"/>
                <a:gd name="T78" fmla="*/ 0 w 1460"/>
                <a:gd name="T79" fmla="*/ 2147483647 h 1821"/>
                <a:gd name="T80" fmla="*/ 2147483647 w 1460"/>
                <a:gd name="T81" fmla="*/ 2147483647 h 1821"/>
                <a:gd name="T82" fmla="*/ 2147483647 w 1460"/>
                <a:gd name="T83" fmla="*/ 2147483647 h 1821"/>
                <a:gd name="T84" fmla="*/ 2147483647 w 1460"/>
                <a:gd name="T85" fmla="*/ 2147483647 h 1821"/>
                <a:gd name="T86" fmla="*/ 2147483647 w 1460"/>
                <a:gd name="T87" fmla="*/ 2147483647 h 1821"/>
                <a:gd name="T88" fmla="*/ 2147483647 w 1460"/>
                <a:gd name="T89" fmla="*/ 2147483647 h 1821"/>
                <a:gd name="T90" fmla="*/ 2147483647 w 1460"/>
                <a:gd name="T91" fmla="*/ 2147483647 h 1821"/>
                <a:gd name="T92" fmla="*/ 2147483647 w 1460"/>
                <a:gd name="T93" fmla="*/ 2147483647 h 1821"/>
                <a:gd name="T94" fmla="*/ 2147483647 w 1460"/>
                <a:gd name="T95" fmla="*/ 2147483647 h 1821"/>
                <a:gd name="T96" fmla="*/ 2147483647 w 1460"/>
                <a:gd name="T97" fmla="*/ 0 h 1821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w 1460"/>
                <a:gd name="T148" fmla="*/ 0 h 1821"/>
                <a:gd name="T149" fmla="*/ 1460 w 1460"/>
                <a:gd name="T150" fmla="*/ 1821 h 1821"/>
              </a:gdLst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T147" t="T148" r="T149" b="T150"/>
              <a:pathLst>
                <a:path w="1460" h="1821">
                  <a:moveTo>
                    <a:pt x="744" y="0"/>
                  </a:moveTo>
                  <a:lnTo>
                    <a:pt x="760" y="0"/>
                  </a:lnTo>
                  <a:lnTo>
                    <a:pt x="800" y="5"/>
                  </a:lnTo>
                  <a:lnTo>
                    <a:pt x="839" y="18"/>
                  </a:lnTo>
                  <a:lnTo>
                    <a:pt x="855" y="26"/>
                  </a:lnTo>
                  <a:lnTo>
                    <a:pt x="838" y="31"/>
                  </a:lnTo>
                  <a:lnTo>
                    <a:pt x="800" y="44"/>
                  </a:lnTo>
                  <a:lnTo>
                    <a:pt x="762" y="64"/>
                  </a:lnTo>
                  <a:lnTo>
                    <a:pt x="723" y="91"/>
                  </a:lnTo>
                  <a:lnTo>
                    <a:pt x="684" y="126"/>
                  </a:lnTo>
                  <a:lnTo>
                    <a:pt x="646" y="167"/>
                  </a:lnTo>
                  <a:lnTo>
                    <a:pt x="606" y="214"/>
                  </a:lnTo>
                  <a:lnTo>
                    <a:pt x="560" y="279"/>
                  </a:lnTo>
                  <a:lnTo>
                    <a:pt x="515" y="352"/>
                  </a:lnTo>
                  <a:lnTo>
                    <a:pt x="471" y="433"/>
                  </a:lnTo>
                  <a:lnTo>
                    <a:pt x="427" y="521"/>
                  </a:lnTo>
                  <a:lnTo>
                    <a:pt x="386" y="616"/>
                  </a:lnTo>
                  <a:lnTo>
                    <a:pt x="341" y="726"/>
                  </a:lnTo>
                  <a:lnTo>
                    <a:pt x="300" y="842"/>
                  </a:lnTo>
                  <a:lnTo>
                    <a:pt x="260" y="962"/>
                  </a:lnTo>
                  <a:lnTo>
                    <a:pt x="224" y="1081"/>
                  </a:lnTo>
                  <a:lnTo>
                    <a:pt x="190" y="1200"/>
                  </a:lnTo>
                  <a:lnTo>
                    <a:pt x="161" y="1315"/>
                  </a:lnTo>
                  <a:lnTo>
                    <a:pt x="203" y="1214"/>
                  </a:lnTo>
                  <a:lnTo>
                    <a:pt x="247" y="1113"/>
                  </a:lnTo>
                  <a:lnTo>
                    <a:pt x="294" y="1014"/>
                  </a:lnTo>
                  <a:lnTo>
                    <a:pt x="343" y="917"/>
                  </a:lnTo>
                  <a:lnTo>
                    <a:pt x="395" y="824"/>
                  </a:lnTo>
                  <a:lnTo>
                    <a:pt x="448" y="736"/>
                  </a:lnTo>
                  <a:lnTo>
                    <a:pt x="502" y="652"/>
                  </a:lnTo>
                  <a:lnTo>
                    <a:pt x="556" y="578"/>
                  </a:lnTo>
                  <a:lnTo>
                    <a:pt x="606" y="517"/>
                  </a:lnTo>
                  <a:lnTo>
                    <a:pt x="654" y="463"/>
                  </a:lnTo>
                  <a:lnTo>
                    <a:pt x="702" y="413"/>
                  </a:lnTo>
                  <a:lnTo>
                    <a:pt x="751" y="369"/>
                  </a:lnTo>
                  <a:lnTo>
                    <a:pt x="798" y="330"/>
                  </a:lnTo>
                  <a:lnTo>
                    <a:pt x="845" y="297"/>
                  </a:lnTo>
                  <a:lnTo>
                    <a:pt x="891" y="270"/>
                  </a:lnTo>
                  <a:lnTo>
                    <a:pt x="937" y="248"/>
                  </a:lnTo>
                  <a:lnTo>
                    <a:pt x="980" y="232"/>
                  </a:lnTo>
                  <a:lnTo>
                    <a:pt x="1023" y="224"/>
                  </a:lnTo>
                  <a:lnTo>
                    <a:pt x="1043" y="221"/>
                  </a:lnTo>
                  <a:lnTo>
                    <a:pt x="1061" y="221"/>
                  </a:lnTo>
                  <a:lnTo>
                    <a:pt x="1078" y="224"/>
                  </a:lnTo>
                  <a:lnTo>
                    <a:pt x="1095" y="226"/>
                  </a:lnTo>
                  <a:lnTo>
                    <a:pt x="1132" y="236"/>
                  </a:lnTo>
                  <a:lnTo>
                    <a:pt x="1167" y="252"/>
                  </a:lnTo>
                  <a:lnTo>
                    <a:pt x="1186" y="262"/>
                  </a:lnTo>
                  <a:lnTo>
                    <a:pt x="1165" y="264"/>
                  </a:lnTo>
                  <a:lnTo>
                    <a:pt x="1126" y="270"/>
                  </a:lnTo>
                  <a:lnTo>
                    <a:pt x="1085" y="282"/>
                  </a:lnTo>
                  <a:lnTo>
                    <a:pt x="1043" y="299"/>
                  </a:lnTo>
                  <a:lnTo>
                    <a:pt x="998" y="322"/>
                  </a:lnTo>
                  <a:lnTo>
                    <a:pt x="954" y="351"/>
                  </a:lnTo>
                  <a:lnTo>
                    <a:pt x="907" y="386"/>
                  </a:lnTo>
                  <a:lnTo>
                    <a:pt x="851" y="433"/>
                  </a:lnTo>
                  <a:lnTo>
                    <a:pt x="794" y="487"/>
                  </a:lnTo>
                  <a:lnTo>
                    <a:pt x="738" y="549"/>
                  </a:lnTo>
                  <a:lnTo>
                    <a:pt x="680" y="616"/>
                  </a:lnTo>
                  <a:lnTo>
                    <a:pt x="623" y="690"/>
                  </a:lnTo>
                  <a:lnTo>
                    <a:pt x="587" y="739"/>
                  </a:lnTo>
                  <a:lnTo>
                    <a:pt x="548" y="794"/>
                  </a:lnTo>
                  <a:lnTo>
                    <a:pt x="508" y="855"/>
                  </a:lnTo>
                  <a:lnTo>
                    <a:pt x="466" y="922"/>
                  </a:lnTo>
                  <a:lnTo>
                    <a:pt x="421" y="995"/>
                  </a:lnTo>
                  <a:lnTo>
                    <a:pt x="376" y="1074"/>
                  </a:lnTo>
                  <a:lnTo>
                    <a:pt x="332" y="1158"/>
                  </a:lnTo>
                  <a:lnTo>
                    <a:pt x="287" y="1249"/>
                  </a:lnTo>
                  <a:lnTo>
                    <a:pt x="242" y="1344"/>
                  </a:lnTo>
                  <a:lnTo>
                    <a:pt x="326" y="1227"/>
                  </a:lnTo>
                  <a:lnTo>
                    <a:pt x="413" y="1116"/>
                  </a:lnTo>
                  <a:lnTo>
                    <a:pt x="503" y="1010"/>
                  </a:lnTo>
                  <a:lnTo>
                    <a:pt x="596" y="911"/>
                  </a:lnTo>
                  <a:lnTo>
                    <a:pt x="692" y="819"/>
                  </a:lnTo>
                  <a:lnTo>
                    <a:pt x="787" y="736"/>
                  </a:lnTo>
                  <a:lnTo>
                    <a:pt x="847" y="689"/>
                  </a:lnTo>
                  <a:lnTo>
                    <a:pt x="907" y="645"/>
                  </a:lnTo>
                  <a:lnTo>
                    <a:pt x="965" y="608"/>
                  </a:lnTo>
                  <a:lnTo>
                    <a:pt x="1021" y="574"/>
                  </a:lnTo>
                  <a:lnTo>
                    <a:pt x="1077" y="546"/>
                  </a:lnTo>
                  <a:lnTo>
                    <a:pt x="1129" y="523"/>
                  </a:lnTo>
                  <a:lnTo>
                    <a:pt x="1180" y="505"/>
                  </a:lnTo>
                  <a:lnTo>
                    <a:pt x="1228" y="492"/>
                  </a:lnTo>
                  <a:lnTo>
                    <a:pt x="1272" y="485"/>
                  </a:lnTo>
                  <a:lnTo>
                    <a:pt x="1316" y="483"/>
                  </a:lnTo>
                  <a:lnTo>
                    <a:pt x="1335" y="485"/>
                  </a:lnTo>
                  <a:lnTo>
                    <a:pt x="1352" y="487"/>
                  </a:lnTo>
                  <a:lnTo>
                    <a:pt x="1367" y="492"/>
                  </a:lnTo>
                  <a:lnTo>
                    <a:pt x="1382" y="497"/>
                  </a:lnTo>
                  <a:lnTo>
                    <a:pt x="1415" y="511"/>
                  </a:lnTo>
                  <a:lnTo>
                    <a:pt x="1444" y="530"/>
                  </a:lnTo>
                  <a:lnTo>
                    <a:pt x="1460" y="543"/>
                  </a:lnTo>
                  <a:lnTo>
                    <a:pt x="1439" y="541"/>
                  </a:lnTo>
                  <a:lnTo>
                    <a:pt x="1402" y="540"/>
                  </a:lnTo>
                  <a:lnTo>
                    <a:pt x="1362" y="544"/>
                  </a:lnTo>
                  <a:lnTo>
                    <a:pt x="1318" y="553"/>
                  </a:lnTo>
                  <a:lnTo>
                    <a:pt x="1272" y="567"/>
                  </a:lnTo>
                  <a:lnTo>
                    <a:pt x="1224" y="585"/>
                  </a:lnTo>
                  <a:lnTo>
                    <a:pt x="1173" y="609"/>
                  </a:lnTo>
                  <a:lnTo>
                    <a:pt x="1112" y="642"/>
                  </a:lnTo>
                  <a:lnTo>
                    <a:pt x="1048" y="680"/>
                  </a:lnTo>
                  <a:lnTo>
                    <a:pt x="981" y="725"/>
                  </a:lnTo>
                  <a:lnTo>
                    <a:pt x="914" y="776"/>
                  </a:lnTo>
                  <a:lnTo>
                    <a:pt x="844" y="831"/>
                  </a:lnTo>
                  <a:lnTo>
                    <a:pt x="738" y="924"/>
                  </a:lnTo>
                  <a:lnTo>
                    <a:pt x="632" y="1024"/>
                  </a:lnTo>
                  <a:lnTo>
                    <a:pt x="531" y="1131"/>
                  </a:lnTo>
                  <a:lnTo>
                    <a:pt x="433" y="1242"/>
                  </a:lnTo>
                  <a:lnTo>
                    <a:pt x="339" y="1355"/>
                  </a:lnTo>
                  <a:lnTo>
                    <a:pt x="252" y="1472"/>
                  </a:lnTo>
                  <a:lnTo>
                    <a:pt x="215" y="1526"/>
                  </a:lnTo>
                  <a:lnTo>
                    <a:pt x="180" y="1575"/>
                  </a:lnTo>
                  <a:lnTo>
                    <a:pt x="147" y="1622"/>
                  </a:lnTo>
                  <a:lnTo>
                    <a:pt x="118" y="1665"/>
                  </a:lnTo>
                  <a:lnTo>
                    <a:pt x="93" y="1704"/>
                  </a:lnTo>
                  <a:lnTo>
                    <a:pt x="70" y="1739"/>
                  </a:lnTo>
                  <a:lnTo>
                    <a:pt x="49" y="1770"/>
                  </a:lnTo>
                  <a:lnTo>
                    <a:pt x="32" y="1796"/>
                  </a:lnTo>
                  <a:lnTo>
                    <a:pt x="19" y="1819"/>
                  </a:lnTo>
                  <a:lnTo>
                    <a:pt x="0" y="1821"/>
                  </a:lnTo>
                  <a:lnTo>
                    <a:pt x="3" y="1793"/>
                  </a:lnTo>
                  <a:lnTo>
                    <a:pt x="6" y="1759"/>
                  </a:lnTo>
                  <a:lnTo>
                    <a:pt x="9" y="1724"/>
                  </a:lnTo>
                  <a:lnTo>
                    <a:pt x="13" y="1691"/>
                  </a:lnTo>
                  <a:lnTo>
                    <a:pt x="15" y="1662"/>
                  </a:lnTo>
                  <a:lnTo>
                    <a:pt x="30" y="1528"/>
                  </a:lnTo>
                  <a:lnTo>
                    <a:pt x="49" y="1395"/>
                  </a:lnTo>
                  <a:lnTo>
                    <a:pt x="70" y="1265"/>
                  </a:lnTo>
                  <a:lnTo>
                    <a:pt x="95" y="1137"/>
                  </a:lnTo>
                  <a:lnTo>
                    <a:pt x="123" y="1012"/>
                  </a:lnTo>
                  <a:lnTo>
                    <a:pt x="155" y="890"/>
                  </a:lnTo>
                  <a:lnTo>
                    <a:pt x="189" y="773"/>
                  </a:lnTo>
                  <a:lnTo>
                    <a:pt x="228" y="662"/>
                  </a:lnTo>
                  <a:lnTo>
                    <a:pt x="269" y="556"/>
                  </a:lnTo>
                  <a:lnTo>
                    <a:pt x="308" y="468"/>
                  </a:lnTo>
                  <a:lnTo>
                    <a:pt x="346" y="388"/>
                  </a:lnTo>
                  <a:lnTo>
                    <a:pt x="387" y="314"/>
                  </a:lnTo>
                  <a:lnTo>
                    <a:pt x="428" y="248"/>
                  </a:lnTo>
                  <a:lnTo>
                    <a:pt x="471" y="189"/>
                  </a:lnTo>
                  <a:lnTo>
                    <a:pt x="514" y="137"/>
                  </a:lnTo>
                  <a:lnTo>
                    <a:pt x="558" y="92"/>
                  </a:lnTo>
                  <a:lnTo>
                    <a:pt x="601" y="57"/>
                  </a:lnTo>
                  <a:lnTo>
                    <a:pt x="645" y="29"/>
                  </a:lnTo>
                  <a:lnTo>
                    <a:pt x="688" y="10"/>
                  </a:lnTo>
                  <a:lnTo>
                    <a:pt x="709" y="4"/>
                  </a:lnTo>
                  <a:lnTo>
                    <a:pt x="727" y="2"/>
                  </a:lnTo>
                  <a:lnTo>
                    <a:pt x="744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endParaRPr lang="en-US"/>
            </a:p>
          </p:txBody>
        </p:sp>
        <p:sp>
          <p:nvSpPr>
            <p:cNvPr id="32780" name="Freeform 14"/>
            <p:cNvSpPr>
              <a:spLocks noEditPoints="1"/>
            </p:cNvSpPr>
            <p:nvPr/>
          </p:nvSpPr>
          <p:spPr bwMode="auto">
            <a:xfrm>
              <a:off x="2489201" y="4310063"/>
              <a:ext cx="768350" cy="1454150"/>
            </a:xfrm>
            <a:custGeom>
              <a:gdLst>
                <a:gd name="T0" fmla="*/ 2147483647 w 967"/>
                <a:gd name="T1" fmla="*/ 2147483647 h 1832"/>
                <a:gd name="T2" fmla="*/ 2147483647 w 967"/>
                <a:gd name="T3" fmla="*/ 2147483647 h 1832"/>
                <a:gd name="T4" fmla="*/ 2147483647 w 967"/>
                <a:gd name="T5" fmla="*/ 2147483647 h 1832"/>
                <a:gd name="T6" fmla="*/ 2147483647 w 967"/>
                <a:gd name="T7" fmla="*/ 2147483647 h 1832"/>
                <a:gd name="T8" fmla="*/ 2147483647 w 967"/>
                <a:gd name="T9" fmla="*/ 2147483647 h 1832"/>
                <a:gd name="T10" fmla="*/ 2147483647 w 967"/>
                <a:gd name="T11" fmla="*/ 2147483647 h 1832"/>
                <a:gd name="T12" fmla="*/ 2147483647 w 967"/>
                <a:gd name="T13" fmla="*/ 2147483647 h 1832"/>
                <a:gd name="T14" fmla="*/ 2147483647 w 967"/>
                <a:gd name="T15" fmla="*/ 2147483647 h 1832"/>
                <a:gd name="T16" fmla="*/ 2147483647 w 967"/>
                <a:gd name="T17" fmla="*/ 2147483647 h 1832"/>
                <a:gd name="T18" fmla="*/ 2147483647 w 967"/>
                <a:gd name="T19" fmla="*/ 2147483647 h 1832"/>
                <a:gd name="T20" fmla="*/ 2147483647 w 967"/>
                <a:gd name="T21" fmla="*/ 2147483647 h 1832"/>
                <a:gd name="T22" fmla="*/ 2147483647 w 967"/>
                <a:gd name="T23" fmla="*/ 2147483647 h 1832"/>
                <a:gd name="T24" fmla="*/ 2147483647 w 967"/>
                <a:gd name="T25" fmla="*/ 2147483647 h 1832"/>
                <a:gd name="T26" fmla="*/ 2147483647 w 967"/>
                <a:gd name="T27" fmla="*/ 2147483647 h 1832"/>
                <a:gd name="T28" fmla="*/ 2147483647 w 967"/>
                <a:gd name="T29" fmla="*/ 2147483647 h 1832"/>
                <a:gd name="T30" fmla="*/ 2147483647 w 967"/>
                <a:gd name="T31" fmla="*/ 2147483647 h 1832"/>
                <a:gd name="T32" fmla="*/ 2147483647 w 967"/>
                <a:gd name="T33" fmla="*/ 2147483647 h 1832"/>
                <a:gd name="T34" fmla="*/ 2147483647 w 967"/>
                <a:gd name="T35" fmla="*/ 2147483647 h 1832"/>
                <a:gd name="T36" fmla="*/ 2147483647 w 967"/>
                <a:gd name="T37" fmla="*/ 2147483647 h 1832"/>
                <a:gd name="T38" fmla="*/ 2147483647 w 967"/>
                <a:gd name="T39" fmla="*/ 2147483647 h 1832"/>
                <a:gd name="T40" fmla="*/ 2147483647 w 967"/>
                <a:gd name="T41" fmla="*/ 2147483647 h 1832"/>
                <a:gd name="T42" fmla="*/ 2147483647 w 967"/>
                <a:gd name="T43" fmla="*/ 2147483647 h 1832"/>
                <a:gd name="T44" fmla="*/ 2147483647 w 967"/>
                <a:gd name="T45" fmla="*/ 2147483647 h 1832"/>
                <a:gd name="T46" fmla="*/ 2147483647 w 967"/>
                <a:gd name="T47" fmla="*/ 2147483647 h 1832"/>
                <a:gd name="T48" fmla="*/ 2147483647 w 967"/>
                <a:gd name="T49" fmla="*/ 2147483647 h 1832"/>
                <a:gd name="T50" fmla="*/ 2147483647 w 967"/>
                <a:gd name="T51" fmla="*/ 2147483647 h 1832"/>
                <a:gd name="T52" fmla="*/ 2147483647 w 967"/>
                <a:gd name="T53" fmla="*/ 2147483647 h 1832"/>
                <a:gd name="T54" fmla="*/ 2147483647 w 967"/>
                <a:gd name="T55" fmla="*/ 2147483647 h 1832"/>
                <a:gd name="T56" fmla="*/ 2147483647 w 967"/>
                <a:gd name="T57" fmla="*/ 2147483647 h 1832"/>
                <a:gd name="T58" fmla="*/ 2147483647 w 967"/>
                <a:gd name="T59" fmla="*/ 2147483647 h 1832"/>
                <a:gd name="T60" fmla="*/ 2147483647 w 967"/>
                <a:gd name="T61" fmla="*/ 2147483647 h 1832"/>
                <a:gd name="T62" fmla="*/ 2147483647 w 967"/>
                <a:gd name="T63" fmla="*/ 2147483647 h 1832"/>
                <a:gd name="T64" fmla="*/ 2147483647 w 967"/>
                <a:gd name="T65" fmla="*/ 2147483647 h 1832"/>
                <a:gd name="T66" fmla="*/ 2147483647 w 967"/>
                <a:gd name="T67" fmla="*/ 2147483647 h 1832"/>
                <a:gd name="T68" fmla="*/ 2147483647 w 967"/>
                <a:gd name="T69" fmla="*/ 2147483647 h 1832"/>
                <a:gd name="T70" fmla="*/ 2147483647 w 967"/>
                <a:gd name="T71" fmla="*/ 2147483647 h 1832"/>
                <a:gd name="T72" fmla="*/ 2147483647 w 967"/>
                <a:gd name="T73" fmla="*/ 2147483647 h 1832"/>
                <a:gd name="T74" fmla="*/ 2147483647 w 967"/>
                <a:gd name="T75" fmla="*/ 2147483647 h 1832"/>
                <a:gd name="T76" fmla="*/ 2147483647 w 967"/>
                <a:gd name="T77" fmla="*/ 2147483647 h 1832"/>
                <a:gd name="T78" fmla="*/ 2147483647 w 967"/>
                <a:gd name="T79" fmla="*/ 2147483647 h 1832"/>
                <a:gd name="T80" fmla="*/ 2147483647 w 967"/>
                <a:gd name="T81" fmla="*/ 2147483647 h 1832"/>
                <a:gd name="T82" fmla="*/ 2147483647 w 967"/>
                <a:gd name="T83" fmla="*/ 2147483647 h 1832"/>
                <a:gd name="T84" fmla="*/ 2147483647 w 967"/>
                <a:gd name="T85" fmla="*/ 2147483647 h 1832"/>
                <a:gd name="T86" fmla="*/ 2147483647 w 967"/>
                <a:gd name="T87" fmla="*/ 2147483647 h 1832"/>
                <a:gd name="T88" fmla="*/ 2147483647 w 967"/>
                <a:gd name="T89" fmla="*/ 2147483647 h 1832"/>
                <a:gd name="T90" fmla="*/ 2147483647 w 967"/>
                <a:gd name="T91" fmla="*/ 2147483647 h 1832"/>
                <a:gd name="T92" fmla="*/ 2147483647 w 967"/>
                <a:gd name="T93" fmla="*/ 2147483647 h 1832"/>
                <a:gd name="T94" fmla="*/ 2147483647 w 967"/>
                <a:gd name="T95" fmla="*/ 2147483647 h 1832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w 967"/>
                <a:gd name="T145" fmla="*/ 0 h 1832"/>
                <a:gd name="T146" fmla="*/ 967 w 967"/>
                <a:gd name="T147" fmla="*/ 1832 h 1832"/>
              </a:gdLst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T144" t="T145" r="T146" b="T147"/>
              <a:pathLst>
                <a:path w="965" h="1832">
                  <a:moveTo>
                    <a:pt x="781" y="565"/>
                  </a:moveTo>
                  <a:lnTo>
                    <a:pt x="791" y="629"/>
                  </a:lnTo>
                  <a:lnTo>
                    <a:pt x="797" y="696"/>
                  </a:lnTo>
                  <a:lnTo>
                    <a:pt x="798" y="768"/>
                  </a:lnTo>
                  <a:lnTo>
                    <a:pt x="796" y="843"/>
                  </a:lnTo>
                  <a:lnTo>
                    <a:pt x="790" y="919"/>
                  </a:lnTo>
                  <a:lnTo>
                    <a:pt x="780" y="997"/>
                  </a:lnTo>
                  <a:lnTo>
                    <a:pt x="768" y="1077"/>
                  </a:lnTo>
                  <a:lnTo>
                    <a:pt x="754" y="1157"/>
                  </a:lnTo>
                  <a:lnTo>
                    <a:pt x="737" y="1238"/>
                  </a:lnTo>
                  <a:lnTo>
                    <a:pt x="717" y="1318"/>
                  </a:lnTo>
                  <a:lnTo>
                    <a:pt x="696" y="1398"/>
                  </a:lnTo>
                  <a:lnTo>
                    <a:pt x="674" y="1477"/>
                  </a:lnTo>
                  <a:lnTo>
                    <a:pt x="650" y="1554"/>
                  </a:lnTo>
                  <a:lnTo>
                    <a:pt x="683" y="1478"/>
                  </a:lnTo>
                  <a:lnTo>
                    <a:pt x="716" y="1397"/>
                  </a:lnTo>
                  <a:lnTo>
                    <a:pt x="745" y="1321"/>
                  </a:lnTo>
                  <a:lnTo>
                    <a:pt x="770" y="1250"/>
                  </a:lnTo>
                  <a:lnTo>
                    <a:pt x="792" y="1182"/>
                  </a:lnTo>
                  <a:lnTo>
                    <a:pt x="810" y="1119"/>
                  </a:lnTo>
                  <a:lnTo>
                    <a:pt x="826" y="1060"/>
                  </a:lnTo>
                  <a:lnTo>
                    <a:pt x="838" y="1004"/>
                  </a:lnTo>
                  <a:lnTo>
                    <a:pt x="847" y="953"/>
                  </a:lnTo>
                  <a:lnTo>
                    <a:pt x="854" y="905"/>
                  </a:lnTo>
                  <a:lnTo>
                    <a:pt x="857" y="861"/>
                  </a:lnTo>
                  <a:lnTo>
                    <a:pt x="859" y="820"/>
                  </a:lnTo>
                  <a:lnTo>
                    <a:pt x="859" y="781"/>
                  </a:lnTo>
                  <a:lnTo>
                    <a:pt x="855" y="747"/>
                  </a:lnTo>
                  <a:lnTo>
                    <a:pt x="851" y="715"/>
                  </a:lnTo>
                  <a:lnTo>
                    <a:pt x="844" y="686"/>
                  </a:lnTo>
                  <a:lnTo>
                    <a:pt x="837" y="660"/>
                  </a:lnTo>
                  <a:lnTo>
                    <a:pt x="828" y="636"/>
                  </a:lnTo>
                  <a:lnTo>
                    <a:pt x="818" y="616"/>
                  </a:lnTo>
                  <a:lnTo>
                    <a:pt x="807" y="596"/>
                  </a:lnTo>
                  <a:lnTo>
                    <a:pt x="795" y="579"/>
                  </a:lnTo>
                  <a:lnTo>
                    <a:pt x="781" y="565"/>
                  </a:lnTo>
                  <a:close/>
                  <a:moveTo>
                    <a:pt x="487" y="279"/>
                  </a:moveTo>
                  <a:lnTo>
                    <a:pt x="512" y="343"/>
                  </a:lnTo>
                  <a:lnTo>
                    <a:pt x="534" y="413"/>
                  </a:lnTo>
                  <a:lnTo>
                    <a:pt x="553" y="488"/>
                  </a:lnTo>
                  <a:lnTo>
                    <a:pt x="569" y="566"/>
                  </a:lnTo>
                  <a:lnTo>
                    <a:pt x="582" y="647"/>
                  </a:lnTo>
                  <a:lnTo>
                    <a:pt x="593" y="733"/>
                  </a:lnTo>
                  <a:lnTo>
                    <a:pt x="601" y="820"/>
                  </a:lnTo>
                  <a:lnTo>
                    <a:pt x="607" y="909"/>
                  </a:lnTo>
                  <a:lnTo>
                    <a:pt x="611" y="1000"/>
                  </a:lnTo>
                  <a:lnTo>
                    <a:pt x="612" y="1091"/>
                  </a:lnTo>
                  <a:lnTo>
                    <a:pt x="611" y="1183"/>
                  </a:lnTo>
                  <a:lnTo>
                    <a:pt x="610" y="1275"/>
                  </a:lnTo>
                  <a:lnTo>
                    <a:pt x="605" y="1366"/>
                  </a:lnTo>
                  <a:lnTo>
                    <a:pt x="600" y="1456"/>
                  </a:lnTo>
                  <a:lnTo>
                    <a:pt x="593" y="1544"/>
                  </a:lnTo>
                  <a:lnTo>
                    <a:pt x="610" y="1466"/>
                  </a:lnTo>
                  <a:lnTo>
                    <a:pt x="624" y="1385"/>
                  </a:lnTo>
                  <a:lnTo>
                    <a:pt x="639" y="1299"/>
                  </a:lnTo>
                  <a:lnTo>
                    <a:pt x="651" y="1204"/>
                  </a:lnTo>
                  <a:lnTo>
                    <a:pt x="661" y="1113"/>
                  </a:lnTo>
                  <a:lnTo>
                    <a:pt x="668" y="1030"/>
                  </a:lnTo>
                  <a:lnTo>
                    <a:pt x="673" y="951"/>
                  </a:lnTo>
                  <a:lnTo>
                    <a:pt x="674" y="878"/>
                  </a:lnTo>
                  <a:lnTo>
                    <a:pt x="674" y="810"/>
                  </a:lnTo>
                  <a:lnTo>
                    <a:pt x="671" y="746"/>
                  </a:lnTo>
                  <a:lnTo>
                    <a:pt x="667" y="688"/>
                  </a:lnTo>
                  <a:lnTo>
                    <a:pt x="661" y="635"/>
                  </a:lnTo>
                  <a:lnTo>
                    <a:pt x="652" y="585"/>
                  </a:lnTo>
                  <a:lnTo>
                    <a:pt x="642" y="541"/>
                  </a:lnTo>
                  <a:lnTo>
                    <a:pt x="632" y="500"/>
                  </a:lnTo>
                  <a:lnTo>
                    <a:pt x="615" y="450"/>
                  </a:lnTo>
                  <a:lnTo>
                    <a:pt x="595" y="408"/>
                  </a:lnTo>
                  <a:lnTo>
                    <a:pt x="576" y="372"/>
                  </a:lnTo>
                  <a:lnTo>
                    <a:pt x="554" y="341"/>
                  </a:lnTo>
                  <a:lnTo>
                    <a:pt x="533" y="316"/>
                  </a:lnTo>
                  <a:lnTo>
                    <a:pt x="510" y="294"/>
                  </a:lnTo>
                  <a:lnTo>
                    <a:pt x="487" y="279"/>
                  </a:lnTo>
                  <a:close/>
                  <a:moveTo>
                    <a:pt x="136" y="0"/>
                  </a:moveTo>
                  <a:lnTo>
                    <a:pt x="177" y="2"/>
                  </a:lnTo>
                  <a:lnTo>
                    <a:pt x="220" y="11"/>
                  </a:lnTo>
                  <a:lnTo>
                    <a:pt x="264" y="26"/>
                  </a:lnTo>
                  <a:lnTo>
                    <a:pt x="308" y="49"/>
                  </a:lnTo>
                  <a:lnTo>
                    <a:pt x="310" y="50"/>
                  </a:lnTo>
                  <a:lnTo>
                    <a:pt x="313" y="53"/>
                  </a:lnTo>
                  <a:lnTo>
                    <a:pt x="316" y="54"/>
                  </a:lnTo>
                  <a:lnTo>
                    <a:pt x="319" y="56"/>
                  </a:lnTo>
                  <a:lnTo>
                    <a:pt x="321" y="58"/>
                  </a:lnTo>
                  <a:lnTo>
                    <a:pt x="322" y="59"/>
                  </a:lnTo>
                  <a:lnTo>
                    <a:pt x="324" y="59"/>
                  </a:lnTo>
                  <a:lnTo>
                    <a:pt x="324" y="60"/>
                  </a:lnTo>
                  <a:lnTo>
                    <a:pt x="356" y="85"/>
                  </a:lnTo>
                  <a:lnTo>
                    <a:pt x="388" y="117"/>
                  </a:lnTo>
                  <a:lnTo>
                    <a:pt x="417" y="152"/>
                  </a:lnTo>
                  <a:lnTo>
                    <a:pt x="442" y="192"/>
                  </a:lnTo>
                  <a:lnTo>
                    <a:pt x="466" y="235"/>
                  </a:lnTo>
                  <a:lnTo>
                    <a:pt x="467" y="236"/>
                  </a:lnTo>
                  <a:lnTo>
                    <a:pt x="465" y="232"/>
                  </a:lnTo>
                  <a:lnTo>
                    <a:pt x="508" y="239"/>
                  </a:lnTo>
                  <a:lnTo>
                    <a:pt x="551" y="252"/>
                  </a:lnTo>
                  <a:lnTo>
                    <a:pt x="594" y="271"/>
                  </a:lnTo>
                  <a:lnTo>
                    <a:pt x="636" y="299"/>
                  </a:lnTo>
                  <a:lnTo>
                    <a:pt x="639" y="300"/>
                  </a:lnTo>
                  <a:lnTo>
                    <a:pt x="641" y="303"/>
                  </a:lnTo>
                  <a:lnTo>
                    <a:pt x="644" y="305"/>
                  </a:lnTo>
                  <a:lnTo>
                    <a:pt x="646" y="308"/>
                  </a:lnTo>
                  <a:lnTo>
                    <a:pt x="647" y="309"/>
                  </a:lnTo>
                  <a:lnTo>
                    <a:pt x="648" y="309"/>
                  </a:lnTo>
                  <a:lnTo>
                    <a:pt x="682" y="341"/>
                  </a:lnTo>
                  <a:lnTo>
                    <a:pt x="710" y="376"/>
                  </a:lnTo>
                  <a:lnTo>
                    <a:pt x="733" y="418"/>
                  </a:lnTo>
                  <a:lnTo>
                    <a:pt x="754" y="462"/>
                  </a:lnTo>
                  <a:lnTo>
                    <a:pt x="768" y="512"/>
                  </a:lnTo>
                  <a:lnTo>
                    <a:pt x="803" y="525"/>
                  </a:lnTo>
                  <a:lnTo>
                    <a:pt x="837" y="542"/>
                  </a:lnTo>
                  <a:lnTo>
                    <a:pt x="868" y="565"/>
                  </a:lnTo>
                  <a:lnTo>
                    <a:pt x="898" y="593"/>
                  </a:lnTo>
                  <a:lnTo>
                    <a:pt x="900" y="595"/>
                  </a:lnTo>
                  <a:lnTo>
                    <a:pt x="902" y="596"/>
                  </a:lnTo>
                  <a:lnTo>
                    <a:pt x="904" y="599"/>
                  </a:lnTo>
                  <a:lnTo>
                    <a:pt x="906" y="601"/>
                  </a:lnTo>
                  <a:lnTo>
                    <a:pt x="907" y="602"/>
                  </a:lnTo>
                  <a:lnTo>
                    <a:pt x="908" y="603"/>
                  </a:lnTo>
                  <a:lnTo>
                    <a:pt x="929" y="634"/>
                  </a:lnTo>
                  <a:lnTo>
                    <a:pt x="946" y="668"/>
                  </a:lnTo>
                  <a:lnTo>
                    <a:pt x="956" y="706"/>
                  </a:lnTo>
                  <a:lnTo>
                    <a:pt x="964" y="747"/>
                  </a:lnTo>
                  <a:lnTo>
                    <a:pt x="967" y="792"/>
                  </a:lnTo>
                  <a:lnTo>
                    <a:pt x="966" y="839"/>
                  </a:lnTo>
                  <a:lnTo>
                    <a:pt x="960" y="889"/>
                  </a:lnTo>
                  <a:lnTo>
                    <a:pt x="952" y="942"/>
                  </a:lnTo>
                  <a:lnTo>
                    <a:pt x="941" y="996"/>
                  </a:lnTo>
                  <a:lnTo>
                    <a:pt x="925" y="1052"/>
                  </a:lnTo>
                  <a:lnTo>
                    <a:pt x="908" y="1108"/>
                  </a:lnTo>
                  <a:lnTo>
                    <a:pt x="888" y="1166"/>
                  </a:lnTo>
                  <a:lnTo>
                    <a:pt x="865" y="1225"/>
                  </a:lnTo>
                  <a:lnTo>
                    <a:pt x="840" y="1286"/>
                  </a:lnTo>
                  <a:lnTo>
                    <a:pt x="814" y="1345"/>
                  </a:lnTo>
                  <a:lnTo>
                    <a:pt x="785" y="1404"/>
                  </a:lnTo>
                  <a:lnTo>
                    <a:pt x="756" y="1465"/>
                  </a:lnTo>
                  <a:lnTo>
                    <a:pt x="726" y="1523"/>
                  </a:lnTo>
                  <a:lnTo>
                    <a:pt x="694" y="1581"/>
                  </a:lnTo>
                  <a:lnTo>
                    <a:pt x="662" y="1637"/>
                  </a:lnTo>
                  <a:lnTo>
                    <a:pt x="629" y="1692"/>
                  </a:lnTo>
                  <a:lnTo>
                    <a:pt x="597" y="1745"/>
                  </a:lnTo>
                  <a:lnTo>
                    <a:pt x="564" y="1795"/>
                  </a:lnTo>
                  <a:lnTo>
                    <a:pt x="558" y="1805"/>
                  </a:lnTo>
                  <a:lnTo>
                    <a:pt x="551" y="1816"/>
                  </a:lnTo>
                  <a:lnTo>
                    <a:pt x="542" y="1828"/>
                  </a:lnTo>
                  <a:lnTo>
                    <a:pt x="520" y="1832"/>
                  </a:lnTo>
                  <a:lnTo>
                    <a:pt x="520" y="1820"/>
                  </a:lnTo>
                  <a:lnTo>
                    <a:pt x="522" y="1810"/>
                  </a:lnTo>
                  <a:lnTo>
                    <a:pt x="523" y="1803"/>
                  </a:lnTo>
                  <a:lnTo>
                    <a:pt x="523" y="1800"/>
                  </a:lnTo>
                  <a:lnTo>
                    <a:pt x="529" y="1699"/>
                  </a:lnTo>
                  <a:lnTo>
                    <a:pt x="535" y="1591"/>
                  </a:lnTo>
                  <a:lnTo>
                    <a:pt x="537" y="1475"/>
                  </a:lnTo>
                  <a:lnTo>
                    <a:pt x="536" y="1355"/>
                  </a:lnTo>
                  <a:lnTo>
                    <a:pt x="533" y="1227"/>
                  </a:lnTo>
                  <a:lnTo>
                    <a:pt x="527" y="1119"/>
                  </a:lnTo>
                  <a:lnTo>
                    <a:pt x="519" y="1019"/>
                  </a:lnTo>
                  <a:lnTo>
                    <a:pt x="510" y="924"/>
                  </a:lnTo>
                  <a:lnTo>
                    <a:pt x="500" y="835"/>
                  </a:lnTo>
                  <a:lnTo>
                    <a:pt x="488" y="753"/>
                  </a:lnTo>
                  <a:lnTo>
                    <a:pt x="475" y="676"/>
                  </a:lnTo>
                  <a:lnTo>
                    <a:pt x="460" y="605"/>
                  </a:lnTo>
                  <a:lnTo>
                    <a:pt x="446" y="539"/>
                  </a:lnTo>
                  <a:lnTo>
                    <a:pt x="429" y="478"/>
                  </a:lnTo>
                  <a:lnTo>
                    <a:pt x="412" y="422"/>
                  </a:lnTo>
                  <a:lnTo>
                    <a:pt x="394" y="370"/>
                  </a:lnTo>
                  <a:lnTo>
                    <a:pt x="376" y="325"/>
                  </a:lnTo>
                  <a:lnTo>
                    <a:pt x="356" y="282"/>
                  </a:lnTo>
                  <a:lnTo>
                    <a:pt x="337" y="244"/>
                  </a:lnTo>
                  <a:lnTo>
                    <a:pt x="308" y="194"/>
                  </a:lnTo>
                  <a:lnTo>
                    <a:pt x="278" y="152"/>
                  </a:lnTo>
                  <a:lnTo>
                    <a:pt x="249" y="118"/>
                  </a:lnTo>
                  <a:lnTo>
                    <a:pt x="219" y="90"/>
                  </a:lnTo>
                  <a:lnTo>
                    <a:pt x="191" y="68"/>
                  </a:lnTo>
                  <a:lnTo>
                    <a:pt x="162" y="52"/>
                  </a:lnTo>
                  <a:lnTo>
                    <a:pt x="135" y="40"/>
                  </a:lnTo>
                  <a:lnTo>
                    <a:pt x="110" y="31"/>
                  </a:lnTo>
                  <a:lnTo>
                    <a:pt x="87" y="26"/>
                  </a:lnTo>
                  <a:lnTo>
                    <a:pt x="66" y="25"/>
                  </a:lnTo>
                  <a:lnTo>
                    <a:pt x="47" y="25"/>
                  </a:lnTo>
                  <a:lnTo>
                    <a:pt x="31" y="26"/>
                  </a:lnTo>
                  <a:lnTo>
                    <a:pt x="18" y="29"/>
                  </a:lnTo>
                  <a:lnTo>
                    <a:pt x="8" y="31"/>
                  </a:lnTo>
                  <a:lnTo>
                    <a:pt x="2" y="32"/>
                  </a:lnTo>
                  <a:lnTo>
                    <a:pt x="0" y="33"/>
                  </a:lnTo>
                  <a:lnTo>
                    <a:pt x="29" y="20"/>
                  </a:lnTo>
                  <a:lnTo>
                    <a:pt x="62" y="9"/>
                  </a:lnTo>
                  <a:lnTo>
                    <a:pt x="98" y="3"/>
                  </a:lnTo>
                  <a:lnTo>
                    <a:pt x="136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endParaRPr lang="en-US"/>
            </a:p>
          </p:txBody>
        </p:sp>
      </p:grpSp>
      <p:sp>
        <p:nvSpPr>
          <p:cNvPr id="13" name="副标题 7"/>
          <p:cNvSpPr txBox="1"/>
          <p:nvPr>
            <p:custDataLst>
              <p:tags r:id="rId3"/>
            </p:custDataLst>
          </p:nvPr>
        </p:nvSpPr>
        <p:spPr>
          <a:xfrm>
            <a:off x="255651" y="5672328"/>
            <a:ext cx="5071720" cy="98488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268288" marR="0" lvl="0" indent="-268288" algn="l" defTabSz="914031" rtl="0" eaLnBrk="0" fontAlgn="base" latinLnBrk="0" hangingPunct="0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/>
              <a:buNone/>
              <a:defRPr/>
            </a:pPr>
            <a:r>
              <a:rPr kumimoji="0" lang="en-US" altLang="zh-CN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华文楷体" pitchFamily="2" charset="-122"/>
                <a:cs typeface="Arial" pitchFamily="34" charset="0"/>
              </a:rPr>
              <a:t>March 5th, 2014</a:t>
            </a:r>
          </a:p>
          <a:p>
            <a:pPr marL="268288" marR="0" lvl="0" indent="-268288" algn="l" defTabSz="914031" rtl="0" eaLnBrk="0" fontAlgn="base" latinLnBrk="0" hangingPunct="0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/>
              <a:buNone/>
              <a:defRPr/>
            </a:pPr>
            <a:r>
              <a:rPr kumimoji="0" lang="en-US" altLang="zh-CN" sz="12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华文楷体" pitchFamily="2" charset="-122"/>
                <a:cs typeface="Arial" pitchFamily="34" charset="0"/>
              </a:rPr>
              <a:t>Meritco Services</a:t>
            </a:r>
          </a:p>
        </p:txBody>
      </p:sp>
    </p:spTree>
  </p:cSld>
  <p:clrMapOvr>
    <a:masterClrMapping/>
  </p:clrMapOvr>
  <p:transition>
    <p:fade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Executive summary (1/2)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F1717-5E5C-4549-94C9-CC4B86CB105D}" type="slidenum">
              <a:rPr lang="en-CA" smtClean="0"/>
              <a:t>2</a:t>
            </a:fld>
            <a:endParaRPr lang="en-CA"/>
          </a:p>
        </p:txBody>
      </p:sp>
      <p:sp>
        <p:nvSpPr>
          <p:cNvPr id="6" name="TextBox 5"/>
          <p:cNvSpPr txBox="1"/>
          <p:nvPr/>
        </p:nvSpPr>
        <p:spPr>
          <a:xfrm>
            <a:off x="269631" y="1535723"/>
            <a:ext cx="8604738" cy="502291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200" b="1" i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Regulatory environment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200">
                <a:latin typeface="Arial" pitchFamily="34" charset="0"/>
                <a:cs typeface="Arial" pitchFamily="34" charset="0"/>
              </a:rPr>
              <a:t>Even with government effort on patient streaming,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patient traffic at class-3 hospitals maintains upside trend 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in both absolute number and percentage of total treated patients, and consequently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class-3 hospitals remains as the core market 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of pharmaceutical sales for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specialty medicine </a:t>
            </a:r>
          </a:p>
          <a:p>
            <a:pPr marL="144000" indent="-144000">
              <a:spcBef>
                <a:spcPct val="0"/>
              </a:spcBef>
              <a:buFont typeface="Arial" pitchFamily="34" charset="0"/>
              <a:buChar char="•"/>
              <a:defRPr/>
            </a:pPr>
            <a:endParaRPr lang="en-US" altLang="zh-CN" sz="1200">
              <a:latin typeface="Arial" pitchFamily="34" charset="0"/>
              <a:cs typeface="Arial" pitchFamily="34" charset="0"/>
            </a:endParaRPr>
          </a:p>
          <a:p>
            <a:pPr marL="144000" indent="-144000">
              <a:spcBef>
                <a:spcPct val="0"/>
              </a:spcBef>
              <a:buFont typeface="Arial" pitchFamily="34" charset="0"/>
              <a:buChar char="•"/>
              <a:defRPr/>
            </a:pPr>
            <a:r>
              <a:rPr lang="en-US" altLang="zh-CN" sz="1200">
                <a:latin typeface="Arial" pitchFamily="34" charset="0"/>
                <a:cs typeface="Arial" pitchFamily="34" charset="0"/>
              </a:rPr>
              <a:t>As more government investment flows into advancing rural healthcare system,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the broad market of rural population is expecting continuous expansion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, with direct sales boost mainly on essential drug market</a:t>
            </a:r>
          </a:p>
          <a:p>
            <a:pPr marL="288000" indent="-144000">
              <a:spcBef>
                <a:spcPct val="0"/>
              </a:spcBef>
              <a:buFont typeface="Calibri" pitchFamily="34" charset="0"/>
              <a:buChar char="−"/>
              <a:defRPr/>
            </a:pPr>
            <a:r>
              <a:rPr lang="en-US" altLang="zh-CN" sz="1200">
                <a:latin typeface="Arial" pitchFamily="34" charset="0"/>
                <a:cs typeface="Arial" pitchFamily="34" charset="0"/>
              </a:rPr>
              <a:t>In 2012,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half of government investment 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went into establishment of </a:t>
            </a:r>
            <a:r>
              <a:rPr lang="en-US" altLang="zh-CN" sz="1200" b="1" err="1">
                <a:latin typeface="Arial" pitchFamily="34" charset="0"/>
                <a:cs typeface="Arial" pitchFamily="34" charset="0"/>
              </a:rPr>
              <a:t>grassroot level health infrastructure</a:t>
            </a:r>
          </a:p>
          <a:p>
            <a:pPr marL="288000" indent="-144000">
              <a:spcBef>
                <a:spcPct val="0"/>
              </a:spcBef>
              <a:buFont typeface="Calibri" pitchFamily="34" charset="0"/>
              <a:buChar char="−"/>
              <a:defRPr/>
            </a:pPr>
            <a:r>
              <a:rPr lang="en-US" altLang="zh-CN" sz="1200" b="1">
                <a:latin typeface="Arial" pitchFamily="34" charset="0"/>
                <a:cs typeface="Arial" pitchFamily="34" charset="0"/>
              </a:rPr>
              <a:t>NCRMS has achieved ~98% coverage 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of the rural population by year end of 2012,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government subsidy and reimbursement rate continue to rise 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over years</a:t>
            </a:r>
          </a:p>
          <a:p>
            <a:pPr marL="288000" indent="-144000">
              <a:spcBef>
                <a:spcPct val="0"/>
              </a:spcBef>
              <a:buFont typeface="Calibri" pitchFamily="34" charset="0"/>
              <a:buChar char="−"/>
              <a:defRPr/>
            </a:pPr>
            <a:r>
              <a:rPr lang="en-US" altLang="zh-CN" sz="1200">
                <a:latin typeface="Arial" pitchFamily="34" charset="0"/>
                <a:cs typeface="Arial" pitchFamily="34" charset="0"/>
              </a:rPr>
              <a:t>As government pushes forward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integration of “3-insurance-into-1” system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, NCRMS beneficiaries expect to receive better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medical security as urban residents  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endParaRPr lang="en-US" altLang="zh-CN" sz="1200">
              <a:latin typeface="Arial" pitchFamily="34" charset="0"/>
              <a:cs typeface="Arial" pitchFamily="34" charset="0"/>
            </a:endParaRP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200" b="1">
                <a:latin typeface="Arial" pitchFamily="34" charset="0"/>
                <a:cs typeface="Arial" pitchFamily="34" charset="0"/>
              </a:rPr>
              <a:t>Establishment of Essential Drug system 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has been a major achievement of healthcare reform,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market will continue to expand with government enforced drug usage</a:t>
            </a:r>
          </a:p>
          <a:p>
            <a:pPr marL="288000" indent="-144000">
              <a:lnSpc>
                <a:spcPct val="100000"/>
              </a:lnSpc>
              <a:spcBef>
                <a:spcPct val="0"/>
              </a:spcBef>
              <a:buFont typeface="Calibri" pitchFamily="34" charset="0"/>
              <a:buChar char="−"/>
            </a:pPr>
            <a:r>
              <a:rPr lang="en-US" altLang="zh-CN" sz="1200">
                <a:latin typeface="Arial" pitchFamily="34" charset="0"/>
                <a:cs typeface="Arial" pitchFamily="34" charset="0"/>
              </a:rPr>
              <a:t>2012 NEDL increased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drug volume by ~70%, 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and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added drugs for treating certain severe and rare diseases</a:t>
            </a:r>
          </a:p>
          <a:p>
            <a:pPr marL="288000" indent="-144000">
              <a:lnSpc>
                <a:spcPct val="100000"/>
              </a:lnSpc>
              <a:spcBef>
                <a:spcPct val="0"/>
              </a:spcBef>
              <a:buFont typeface="Calibri" pitchFamily="34" charset="0"/>
              <a:buChar char="−"/>
            </a:pPr>
            <a:r>
              <a:rPr lang="en-US" altLang="zh-CN" sz="1200">
                <a:latin typeface="Arial" pitchFamily="34" charset="0"/>
                <a:cs typeface="Arial" pitchFamily="34" charset="0"/>
              </a:rPr>
              <a:t>NHFPC set clear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usage amount requirement of essential drug at all-level health institutions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: 100% for grassroots, 40%-50% for class-2 hospitals, 25%-30% for class-3 hospitals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endParaRPr lang="en-US" altLang="zh-CN" sz="1200">
              <a:latin typeface="Arial" pitchFamily="34" charset="0"/>
              <a:cs typeface="Arial" pitchFamily="34" charset="0"/>
            </a:endParaRP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200">
                <a:latin typeface="Arial" pitchFamily="34" charset="0"/>
                <a:cs typeface="Arial" pitchFamily="34" charset="0"/>
              </a:rPr>
              <a:t>In prospect, healthcare industry is expecting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more market-driven optimization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, government will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gradually transition from current enforcing entity to supervision body</a:t>
            </a:r>
          </a:p>
          <a:p>
            <a:pPr marL="288000" indent="-144000">
              <a:lnSpc>
                <a:spcPct val="100000"/>
              </a:lnSpc>
              <a:spcBef>
                <a:spcPct val="0"/>
              </a:spcBef>
              <a:buFont typeface="Calibri" pitchFamily="34" charset="0"/>
              <a:buChar char="−"/>
            </a:pPr>
            <a:r>
              <a:rPr lang="en-US" altLang="zh-CN" sz="1200">
                <a:latin typeface="Arial" pitchFamily="34" charset="0"/>
                <a:cs typeface="Arial" pitchFamily="34" charset="0"/>
              </a:rPr>
              <a:t>Moving forward, healthcare reform encourages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infusing social capital into establishing and operating health institutions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, to stream apart heavy patient traffic at public hospitals, by offering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favorable policies on registration, taxation, and doctor’s multi-site practitioning</a:t>
            </a:r>
            <a:endParaRPr lang="en-US" altLang="zh-CN" sz="1200" b="1">
              <a:latin typeface="Arial" pitchFamily="34" charset="0"/>
              <a:cs typeface="Arial" pitchFamily="34" charset="0"/>
            </a:endParaRPr>
          </a:p>
          <a:p>
            <a:pPr marL="288000" indent="-144000">
              <a:lnSpc>
                <a:spcPct val="100000"/>
              </a:lnSpc>
              <a:spcBef>
                <a:spcPct val="0"/>
              </a:spcBef>
              <a:buFont typeface="Calibri" pitchFamily="34" charset="0"/>
              <a:buChar char="−"/>
            </a:pPr>
            <a:r>
              <a:rPr lang="en-US" altLang="zh-CN" sz="1200">
                <a:latin typeface="Arial" pitchFamily="34" charset="0"/>
                <a:cs typeface="Arial" pitchFamily="34" charset="0"/>
              </a:rPr>
              <a:t>Government has piloted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purchasing </a:t>
            </a:r>
            <a:r>
              <a:rPr lang="en-US" altLang="zh-CN" sz="1200" b="1"/>
              <a:t>insurance from entrusted commercial payers against severe diseases </a:t>
            </a:r>
            <a:r>
              <a:rPr lang="en-US" altLang="zh-CN" sz="1200"/>
              <a:t>with social insurance fund; with preliminary success achieved, </a:t>
            </a:r>
            <a:r>
              <a:rPr lang="en-US" altLang="zh-CN" sz="1200" b="1"/>
              <a:t>“government-commercial sector-collaboration” </a:t>
            </a:r>
            <a:r>
              <a:rPr lang="en-US" altLang="zh-CN" sz="1200"/>
              <a:t>will continue to thrive in the future</a:t>
            </a:r>
            <a:endParaRPr lang="en-US" altLang="zh-CN" sz="120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164123" y="1453662"/>
            <a:ext cx="8804031" cy="5112000"/>
          </a:xfrm>
          <a:prstGeom prst="rect">
            <a:avLst/>
          </a:prstGeom>
          <a:noFill/>
          <a:ln w="25400" cap="flat" cmpd="sng" algn="ctr">
            <a:solidFill>
              <a:schemeClr val="accent1">
                <a:lumMod val="75000"/>
              </a:schemeClr>
            </a:solidFill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lang="zh-CN" altLang="en-US" sz="1000" kern="0">
              <a:solidFill>
                <a:srgbClr val="FF0000"/>
              </a:solidFill>
              <a:latin typeface="Arial"/>
              <a:ea typeface="华文楷体"/>
              <a:cs typeface="Arial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Executive summary (2/2)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F1717-5E5C-4549-94C9-CC4B86CB105D}" type="slidenum">
              <a:rPr lang="en-CA" smtClean="0"/>
              <a:t>3</a:t>
            </a:fld>
            <a:endParaRPr lang="en-CA"/>
          </a:p>
        </p:txBody>
      </p:sp>
      <p:sp>
        <p:nvSpPr>
          <p:cNvPr id="6" name="TextBox 5"/>
          <p:cNvSpPr txBox="1"/>
          <p:nvPr/>
        </p:nvSpPr>
        <p:spPr>
          <a:xfrm>
            <a:off x="316523" y="1535730"/>
            <a:ext cx="8569569" cy="480131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200" b="1" i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Market Access</a:t>
            </a:r>
            <a:endParaRPr lang="en-US" altLang="zh-CN" sz="1200">
              <a:latin typeface="Arial" pitchFamily="34" charset="0"/>
              <a:cs typeface="Arial" pitchFamily="34" charset="0"/>
            </a:endParaRP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200">
                <a:latin typeface="Arial" pitchFamily="34" charset="0"/>
                <a:cs typeface="Arial" pitchFamily="34" charset="0"/>
              </a:rPr>
              <a:t>Pharmaceutical product’s market access involves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registration, pricing, reimbursement, tendering and hospital listing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, with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different stakeholders and regulating bodies 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at each step</a:t>
            </a:r>
          </a:p>
          <a:p>
            <a:pPr marL="288000" indent="-144000">
              <a:lnSpc>
                <a:spcPct val="100000"/>
              </a:lnSpc>
              <a:spcBef>
                <a:spcPct val="0"/>
              </a:spcBef>
              <a:buFont typeface="Calibri" pitchFamily="34" charset="0"/>
              <a:buChar char="−"/>
            </a:pPr>
            <a:r>
              <a:rPr lang="en-US" altLang="zh-CN" sz="1200" b="1"/>
              <a:t>Registration</a:t>
            </a:r>
            <a:endParaRPr lang="en-US" altLang="zh-CN" sz="1200"/>
          </a:p>
          <a:p>
            <a:pPr marL="432000" indent="-144000">
              <a:lnSpc>
                <a:spcPct val="100000"/>
              </a:lnSpc>
              <a:spcBef>
                <a:spcPct val="0"/>
              </a:spcBef>
              <a:buFont typeface="Wingdings" pitchFamily="2" charset="2"/>
              <a:buChar char="Ø"/>
            </a:pPr>
            <a:r>
              <a:rPr lang="en-US" altLang="zh-CN" sz="1200"/>
              <a:t>Imported generic injectables face </a:t>
            </a:r>
            <a:r>
              <a:rPr lang="en-US" altLang="zh-CN" sz="1200" b="1"/>
              <a:t>3~4 years longer registration cycle </a:t>
            </a:r>
            <a:r>
              <a:rPr lang="en-US" altLang="zh-CN" sz="1200"/>
              <a:t>compared to local generics, mainly from </a:t>
            </a:r>
            <a:r>
              <a:rPr lang="en-US" altLang="zh-CN" sz="1200" b="1"/>
              <a:t>application and conduct of clinical study</a:t>
            </a:r>
          </a:p>
          <a:p>
            <a:pPr marL="288000" indent="-144000">
              <a:lnSpc>
                <a:spcPct val="100000"/>
              </a:lnSpc>
              <a:spcBef>
                <a:spcPct val="0"/>
              </a:spcBef>
              <a:buFont typeface="Calibri" pitchFamily="34" charset="0"/>
              <a:buChar char="−"/>
            </a:pPr>
            <a:r>
              <a:rPr lang="en-US" altLang="zh-CN" sz="1200" b="1">
                <a:latin typeface="Arial" pitchFamily="34" charset="0"/>
                <a:cs typeface="Arial" pitchFamily="34" charset="0"/>
              </a:rPr>
              <a:t>Pricing</a:t>
            </a:r>
          </a:p>
          <a:p>
            <a:pPr marL="432000" indent="-144000">
              <a:lnSpc>
                <a:spcPct val="100000"/>
              </a:lnSpc>
              <a:spcBef>
                <a:spcPct val="0"/>
              </a:spcBef>
              <a:buFont typeface="Wingdings" pitchFamily="2" charset="2"/>
              <a:buChar char="Ø"/>
            </a:pPr>
            <a:r>
              <a:rPr lang="en-US" altLang="zh-CN" sz="1200">
                <a:latin typeface="Arial" pitchFamily="34" charset="0"/>
                <a:cs typeface="Arial" pitchFamily="34" charset="0"/>
              </a:rPr>
              <a:t>MNC manufacturers can obtain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favorable drug price 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under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manufacturing cost based price ceiling 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model, yet should closely track government’s actions for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gradual price cut and abolishing separated pricing right</a:t>
            </a:r>
          </a:p>
          <a:p>
            <a:pPr marL="432000" indent="-144000">
              <a:lnSpc>
                <a:spcPct val="100000"/>
              </a:lnSpc>
              <a:spcBef>
                <a:spcPct val="0"/>
              </a:spcBef>
              <a:buFont typeface="Wingdings" pitchFamily="2" charset="2"/>
              <a:buChar char="Ø"/>
            </a:pPr>
            <a:r>
              <a:rPr lang="en-US" altLang="zh-CN" sz="1200" b="1">
                <a:latin typeface="Arial" pitchFamily="34" charset="0"/>
                <a:cs typeface="Arial" pitchFamily="34" charset="0"/>
              </a:rPr>
              <a:t>Generic drug quality-equivalence evaluation 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has been officially put into FDA’s agenda and expects full implement in coming 10-yr course; evaluation results may affect generic product’s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price advantage and inclusion in RDL </a:t>
            </a:r>
            <a:endParaRPr lang="en-US" altLang="zh-CN" sz="1200">
              <a:latin typeface="Arial" pitchFamily="34" charset="0"/>
              <a:cs typeface="Arial" pitchFamily="34" charset="0"/>
            </a:endParaRPr>
          </a:p>
          <a:p>
            <a:pPr marL="288000" indent="-144000">
              <a:lnSpc>
                <a:spcPct val="100000"/>
              </a:lnSpc>
              <a:spcBef>
                <a:spcPct val="0"/>
              </a:spcBef>
              <a:buFont typeface="Calibri" pitchFamily="34" charset="0"/>
              <a:buChar char="−"/>
            </a:pPr>
            <a:r>
              <a:rPr lang="en-US" altLang="zh-CN" sz="1200" b="1">
                <a:latin typeface="Arial" pitchFamily="34" charset="0"/>
                <a:cs typeface="Arial" pitchFamily="34" charset="0"/>
              </a:rPr>
              <a:t>Tendering</a:t>
            </a:r>
          </a:p>
          <a:p>
            <a:pPr marL="432000" indent="-144000">
              <a:lnSpc>
                <a:spcPct val="100000"/>
              </a:lnSpc>
              <a:spcBef>
                <a:spcPct val="0"/>
              </a:spcBef>
              <a:buFont typeface="Wingdings" pitchFamily="2" charset="2"/>
              <a:buChar char="Ø"/>
            </a:pPr>
            <a:r>
              <a:rPr lang="en-US" altLang="zh-CN" sz="1200" b="1">
                <a:latin typeface="Arial" pitchFamily="34" charset="0"/>
                <a:cs typeface="Arial" pitchFamily="34" charset="0"/>
              </a:rPr>
              <a:t>Essential drug tendering 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will have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large-scale take off 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in 2014,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quality-stratification and grassroot-c2-c3 associated tendering provisions 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are essential for manufacturer’s tendering strategy at respective provinces</a:t>
            </a:r>
          </a:p>
          <a:p>
            <a:pPr marL="288000" indent="-144000">
              <a:lnSpc>
                <a:spcPct val="100000"/>
              </a:lnSpc>
              <a:spcBef>
                <a:spcPct val="0"/>
              </a:spcBef>
              <a:buFont typeface="Calibri" pitchFamily="34" charset="0"/>
              <a:buChar char="−"/>
            </a:pPr>
            <a:r>
              <a:rPr lang="en-US" altLang="zh-CN" sz="1200" b="1">
                <a:latin typeface="Arial" pitchFamily="34" charset="0"/>
                <a:cs typeface="Arial" pitchFamily="34" charset="0"/>
              </a:rPr>
              <a:t>Hospital listing</a:t>
            </a:r>
          </a:p>
          <a:p>
            <a:pPr marL="432000" indent="-144000">
              <a:lnSpc>
                <a:spcPct val="100000"/>
              </a:lnSpc>
              <a:spcBef>
                <a:spcPct val="0"/>
              </a:spcBef>
              <a:buFont typeface="Wingdings" pitchFamily="2" charset="2"/>
              <a:buChar char="Ø"/>
            </a:pPr>
            <a:r>
              <a:rPr lang="en-US" altLang="zh-CN" sz="1200" b="1">
                <a:latin typeface="Arial" pitchFamily="34" charset="0"/>
                <a:cs typeface="Arial" pitchFamily="34" charset="0"/>
              </a:rPr>
              <a:t>“One-formulation, two-specification” 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and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“global budgeting” 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policies are major hurdles hindering drug sales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endParaRPr lang="en-US" altLang="zh-CN" sz="1200">
              <a:latin typeface="Arial" pitchFamily="34" charset="0"/>
              <a:cs typeface="Arial" pitchFamily="34" charset="0"/>
            </a:endParaRP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200">
                <a:latin typeface="Arial" pitchFamily="34" charset="0"/>
                <a:cs typeface="Arial" pitchFamily="34" charset="0"/>
              </a:rPr>
              <a:t>MA priorities for medical device are to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obtain favorable billing code 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and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get listed on procurement catalog</a:t>
            </a:r>
            <a:endParaRPr lang="en-US" altLang="zh-CN" sz="1200">
              <a:latin typeface="Arial" pitchFamily="34" charset="0"/>
              <a:cs typeface="Arial" pitchFamily="34" charset="0"/>
            </a:endParaRPr>
          </a:p>
          <a:p>
            <a:pPr marL="288000" indent="-144000">
              <a:lnSpc>
                <a:spcPct val="100000"/>
              </a:lnSpc>
              <a:spcBef>
                <a:spcPct val="0"/>
              </a:spcBef>
              <a:buFont typeface="Calibri" pitchFamily="34" charset="0"/>
              <a:buChar char="−"/>
            </a:pPr>
            <a:r>
              <a:rPr lang="en-US" altLang="zh-CN" sz="1200">
                <a:latin typeface="Arial" pitchFamily="34" charset="0"/>
                <a:cs typeface="Arial" pitchFamily="34" charset="0"/>
              </a:rPr>
              <a:t>With the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roll out of National Healthcare Service Book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, the government is expected to exert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more stringent price control over healthcare services and consumables 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by means of standardizing associated charge</a:t>
            </a:r>
          </a:p>
          <a:p>
            <a:pPr marL="288000" indent="-144000">
              <a:lnSpc>
                <a:spcPct val="100000"/>
              </a:lnSpc>
              <a:spcBef>
                <a:spcPct val="0"/>
              </a:spcBef>
              <a:buFont typeface="Calibri" pitchFamily="34" charset="0"/>
              <a:buChar char="−"/>
            </a:pPr>
            <a:r>
              <a:rPr lang="en-US" altLang="zh-CN" sz="1200">
                <a:latin typeface="Arial" pitchFamily="34" charset="0"/>
                <a:cs typeface="Arial" pitchFamily="34" charset="0"/>
              </a:rPr>
              <a:t>Provincial centralized consumables procurement has been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widely carried out at many provinces 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and expect to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push forward on national scale; </a:t>
            </a:r>
            <a:r>
              <a:rPr lang="en-US" altLang="zh-CN" sz="1200"/>
              <a:t>getting listed on procurement catalog has become the pre-condition of hospital sales</a:t>
            </a:r>
            <a:endParaRPr lang="en-US" altLang="zh-CN" sz="1200" b="1">
              <a:latin typeface="Arial" pitchFamily="34" charset="0"/>
              <a:cs typeface="Arial" pitchFamily="34" charset="0"/>
            </a:endParaRP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endParaRPr lang="en-US" altLang="zh-CN" sz="1200" b="1"/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200" b="1"/>
              <a:t>Market access strategy shall be evolved with business growth and increased business complexity</a:t>
            </a:r>
          </a:p>
          <a:p>
            <a:pPr marL="288000" indent="-144000">
              <a:lnSpc>
                <a:spcPct val="100000"/>
              </a:lnSpc>
              <a:spcBef>
                <a:spcPct val="0"/>
              </a:spcBef>
              <a:buFont typeface="Calibri" pitchFamily="34" charset="0"/>
              <a:buChar char="−"/>
            </a:pPr>
            <a:r>
              <a:rPr lang="en-US" altLang="zh-CN" sz="1200">
                <a:latin typeface="Arial" pitchFamily="34" charset="0"/>
                <a:cs typeface="Arial" pitchFamily="34" charset="0"/>
              </a:rPr>
              <a:t>For new player, MA servers as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business partner 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to ensure sales of existing products; as business scale and market share expands, MA picks up greater influence in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local policy formulation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, and gradually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impact national policy directions</a:t>
            </a:r>
            <a:endParaRPr lang="zh-CN" altLang="en-US" sz="12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164123" y="1453662"/>
            <a:ext cx="8804031" cy="4947138"/>
          </a:xfrm>
          <a:prstGeom prst="rect">
            <a:avLst/>
          </a:prstGeom>
          <a:noFill/>
          <a:ln w="25400" cap="flat" cmpd="sng" algn="ctr">
            <a:solidFill>
              <a:schemeClr val="accent1">
                <a:lumMod val="75000"/>
              </a:schemeClr>
            </a:solidFill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lang="zh-CN" altLang="en-US" sz="1000" kern="0">
              <a:solidFill>
                <a:srgbClr val="FF0000"/>
              </a:solidFill>
              <a:latin typeface="Arial"/>
              <a:ea typeface="华文楷体"/>
              <a:cs typeface="Arial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04" name="对象 103" hidden="1"/>
          <p:cNvGraphicFramePr>
            <a:graphicFrameLocks noChangeAspect="1"/>
          </p:cNvGraphicFramePr>
          <p:nvPr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696641955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think-cell 幻灯片" r:id="rId3" imgW="360" imgH="360" progId="TCLayout.ActiveDocument.1">
                  <p:embed/>
                </p:oleObj>
              </mc:Choice>
              <mc:Fallback>
                <p:oleObj name="think-cell 幻灯片" r:id="rId3" imgW="360" imgH="36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3" name="矩形 102"/>
          <p:cNvSpPr/>
          <p:nvPr/>
        </p:nvSpPr>
        <p:spPr>
          <a:xfrm>
            <a:off x="296874" y="1324696"/>
            <a:ext cx="8538363" cy="5157586"/>
          </a:xfrm>
          <a:prstGeom prst="rect">
            <a:avLst/>
          </a:prstGeom>
          <a:solidFill>
            <a:schemeClr val="bg1">
              <a:lumMod val="95000"/>
              <a:alpha val="70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华文楷体"/>
              <a:cs typeface="Arial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>
          <a:xfrm>
            <a:off x="7232913" y="6584950"/>
            <a:ext cx="2133600" cy="365125"/>
          </a:xfrm>
        </p:spPr>
        <p:txBody>
          <a:bodyPr/>
          <a:lstStyle/>
          <a:p>
            <a:fld id="{A4CFC9C8-9733-4240-8951-3080064F6558}" type="slidenum">
              <a:rPr lang="en-CA" sz="1200" smtClean="0">
                <a:latin typeface="Arial" pitchFamily="34" charset="0"/>
                <a:ea typeface="Arial Unicode MS" pitchFamily="34" charset="-122"/>
                <a:cs typeface="Arial" pitchFamily="34" charset="0"/>
              </a:rPr>
              <a:t>4</a:t>
            </a:fld>
            <a:endParaRPr lang="en-CA" sz="1200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3" name="Title 1"/>
          <p:cNvSpPr txBox="1"/>
          <p:nvPr/>
        </p:nvSpPr>
        <p:spPr>
          <a:xfrm>
            <a:off x="165799" y="199027"/>
            <a:ext cx="8748000" cy="37849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b="1" kern="1200">
                <a:solidFill>
                  <a:schemeClr val="bg1"/>
                </a:solidFill>
                <a:latin typeface="Arial" pitchFamily="34" charset="0"/>
                <a:ea typeface="Arial" pitchFamily="34" charset="0"/>
                <a:cs typeface="Arial" pitchFamily="34" charset="0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800" kern="1200">
                <a:solidFill>
                  <a:schemeClr val="bg1"/>
                </a:solidFill>
                <a:latin typeface="Arial"/>
                <a:ea typeface="Arial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800" kern="1200">
                <a:solidFill>
                  <a:schemeClr val="bg1"/>
                </a:solidFill>
                <a:latin typeface="Arial"/>
                <a:ea typeface="Arial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800" kern="1200">
                <a:solidFill>
                  <a:schemeClr val="bg1"/>
                </a:solidFill>
                <a:latin typeface="Arial"/>
                <a:ea typeface="Arial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800" kern="1200">
                <a:solidFill>
                  <a:schemeClr val="bg1"/>
                </a:solidFill>
                <a:latin typeface="Arial"/>
                <a:ea typeface="Arial"/>
                <a:cs typeface="Arial"/>
              </a:defRPr>
            </a:lvl5pPr>
            <a:lvl6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bg1"/>
                </a:solidFill>
                <a:latin typeface="Arial"/>
                <a:ea typeface="+mn-ea"/>
                <a:cs typeface="Arial"/>
              </a:defRPr>
            </a:lvl6pPr>
            <a:lvl7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bg1"/>
                </a:solidFill>
                <a:latin typeface="Arial"/>
                <a:ea typeface="+mn-ea"/>
                <a:cs typeface="Arial"/>
              </a:defRPr>
            </a:lvl7pPr>
            <a:lvl8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bg1"/>
                </a:solidFill>
                <a:latin typeface="Arial"/>
                <a:ea typeface="+mn-ea"/>
                <a:cs typeface="Arial"/>
              </a:defRPr>
            </a:lvl8pPr>
            <a:lvl9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bg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sz="1800">
                <a:ea typeface="Arial Unicode MS" pitchFamily="34" charset="-122"/>
              </a:rPr>
              <a:t>Glossary</a:t>
            </a:r>
          </a:p>
        </p:txBody>
      </p:sp>
      <p:sp>
        <p:nvSpPr>
          <p:cNvPr id="4" name="矩形 3"/>
          <p:cNvSpPr/>
          <p:nvPr/>
        </p:nvSpPr>
        <p:spPr>
          <a:xfrm>
            <a:off x="306390" y="1335981"/>
            <a:ext cx="8528848" cy="404949"/>
          </a:xfrm>
          <a:prstGeom prst="rect">
            <a:avLst/>
          </a:prstGeom>
          <a:solidFill>
            <a:schemeClr val="accent2">
              <a:lumMod val="60000"/>
              <a:lumOff val="40000"/>
              <a:alpha val="70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08265" y="1430981"/>
            <a:ext cx="613953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Abbr.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871641" y="1430981"/>
            <a:ext cx="1332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Original (English)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629111" y="1454731"/>
            <a:ext cx="1332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Original (Chinese)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508265" y="5419158"/>
            <a:ext cx="726161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NEDL/PEDL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871641" y="5419158"/>
            <a:ext cx="2412520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National / Provincial Essential Drug List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6629111" y="5419158"/>
            <a:ext cx="1346522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zh-CN" altLang="en-US" sz="1000">
                <a:latin typeface="+mn-ea"/>
                <a:cs typeface="Arial" pitchFamily="34" charset="0"/>
              </a:rPr>
              <a:t>国家</a:t>
            </a:r>
            <a:r>
              <a:rPr lang="en-US" altLang="zh-CN" sz="1000">
                <a:latin typeface="+mn-ea"/>
                <a:cs typeface="Arial" pitchFamily="34" charset="0"/>
              </a:rPr>
              <a:t>/</a:t>
            </a:r>
            <a:r>
              <a:rPr lang="zh-CN" altLang="en-US" sz="1000">
                <a:latin typeface="+mn-ea"/>
                <a:cs typeface="Arial" pitchFamily="34" charset="0"/>
              </a:rPr>
              <a:t>省级基本药物目录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08265" y="2784972"/>
            <a:ext cx="278923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CHC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1871641" y="2784972"/>
            <a:ext cx="1572546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Community Health Center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6629111" y="2784972"/>
            <a:ext cx="1025922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zh-CN" altLang="en-US" sz="1000">
                <a:latin typeface="+mn-ea"/>
                <a:cs typeface="Arial" pitchFamily="34" charset="0"/>
              </a:rPr>
              <a:t>社区卫生服务中心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508265" y="2603313"/>
            <a:ext cx="357470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CFDA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1871641" y="2603313"/>
            <a:ext cx="2242602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China Food and Drug Administration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6629111" y="2603313"/>
            <a:ext cx="1538883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zh-CN" altLang="en-US" sz="1000">
                <a:latin typeface="+mn-ea"/>
                <a:cs typeface="Arial" pitchFamily="34" charset="0"/>
              </a:rPr>
              <a:t>国家食品药品监督管理总局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508265" y="3189240"/>
            <a:ext cx="248466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FYP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1871641" y="3189240"/>
            <a:ext cx="878446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Five-Year Plan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6629111" y="3189240"/>
            <a:ext cx="512961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zh-CN" altLang="en-US" sz="1000">
                <a:latin typeface="+mn-ea"/>
                <a:cs typeface="Arial" pitchFamily="34" charset="0"/>
              </a:rPr>
              <a:t>五年计划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508265" y="2206947"/>
            <a:ext cx="278923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CDC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1871641" y="2206947"/>
            <a:ext cx="1620636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Center for Disease Control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6629111" y="2206947"/>
            <a:ext cx="1025922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zh-CN" altLang="en-US" sz="1000">
                <a:latin typeface="+mn-ea"/>
                <a:cs typeface="Arial" pitchFamily="34" charset="0"/>
              </a:rPr>
              <a:t>疾病预防控制中心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508265" y="5618590"/>
            <a:ext cx="442429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NHFPC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1871641" y="5618590"/>
            <a:ext cx="3012043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National Health and Family Planning Commission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6629111" y="5618590"/>
            <a:ext cx="1538883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zh-CN" altLang="en-US" sz="1000">
                <a:latin typeface="+mn-ea"/>
                <a:cs typeface="Arial" pitchFamily="34" charset="0"/>
              </a:rPr>
              <a:t>国家卫生和计划生育委员会</a:t>
            </a:r>
            <a:endParaRPr lang="zh-CN" altLang="en-US" sz="1000">
              <a:latin typeface="+mn-ea"/>
              <a:cs typeface="Arial" pitchFamily="34" charset="0"/>
            </a:endParaRPr>
          </a:p>
        </p:txBody>
      </p:sp>
      <p:sp>
        <p:nvSpPr>
          <p:cNvPr id="40" name="TextBox 39"/>
          <p:cNvSpPr txBox="1"/>
          <p:nvPr/>
        </p:nvSpPr>
        <p:spPr>
          <a:xfrm>
            <a:off x="508265" y="6208464"/>
            <a:ext cx="864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URBMI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1871641" y="6208464"/>
            <a:ext cx="4248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Urban Resident Basic Medical Insurance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42" name="TextBox 41"/>
          <p:cNvSpPr txBox="1"/>
          <p:nvPr/>
        </p:nvSpPr>
        <p:spPr>
          <a:xfrm>
            <a:off x="6629111" y="6208464"/>
            <a:ext cx="2088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zh-CN" altLang="en-US" sz="1000">
                <a:latin typeface="+mn-ea"/>
                <a:cs typeface="Arial" pitchFamily="34" charset="0"/>
              </a:rPr>
              <a:t>城镇居民基本医疗保险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508265" y="6007938"/>
            <a:ext cx="864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UEBMI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47" name="TextBox 46"/>
          <p:cNvSpPr txBox="1"/>
          <p:nvPr/>
        </p:nvSpPr>
        <p:spPr>
          <a:xfrm>
            <a:off x="1871641" y="6007938"/>
            <a:ext cx="4248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Urban Employee Basic Medical Insurance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6629111" y="6007938"/>
            <a:ext cx="2088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zh-CN" altLang="en-US" sz="1000">
                <a:latin typeface="+mn-ea"/>
                <a:cs typeface="Arial" pitchFamily="34" charset="0"/>
              </a:rPr>
              <a:t>城镇职工基本医疗保险</a:t>
            </a:r>
          </a:p>
        </p:txBody>
      </p:sp>
      <p:sp>
        <p:nvSpPr>
          <p:cNvPr id="49" name="TextBox 48"/>
          <p:cNvSpPr txBox="1"/>
          <p:nvPr/>
        </p:nvSpPr>
        <p:spPr>
          <a:xfrm>
            <a:off x="508265" y="5806562"/>
            <a:ext cx="864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NRCMS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50" name="TextBox 49"/>
          <p:cNvSpPr txBox="1"/>
          <p:nvPr/>
        </p:nvSpPr>
        <p:spPr>
          <a:xfrm>
            <a:off x="1871641" y="5806562"/>
            <a:ext cx="4248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New Rural Cooperative Medical System 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51" name="TextBox 50"/>
          <p:cNvSpPr txBox="1"/>
          <p:nvPr/>
        </p:nvSpPr>
        <p:spPr>
          <a:xfrm>
            <a:off x="6629111" y="5806562"/>
            <a:ext cx="2088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zh-CN" altLang="en-US" sz="1000">
                <a:latin typeface="+mn-ea"/>
                <a:cs typeface="Arial" pitchFamily="34" charset="0"/>
              </a:rPr>
              <a:t>新型农村合作医疗</a:t>
            </a:r>
            <a:endParaRPr lang="zh-CN" altLang="en-US" sz="1000">
              <a:latin typeface="+mn-ea"/>
              <a:cs typeface="Arial" pitchFamily="34" charset="0"/>
            </a:endParaRPr>
          </a:p>
        </p:txBody>
      </p:sp>
      <p:sp>
        <p:nvSpPr>
          <p:cNvPr id="61" name="TextBox 60"/>
          <p:cNvSpPr txBox="1"/>
          <p:nvPr/>
        </p:nvSpPr>
        <p:spPr>
          <a:xfrm>
            <a:off x="508265" y="4180401"/>
            <a:ext cx="562655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MOHRSS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62" name="TextBox 61"/>
          <p:cNvSpPr txBox="1"/>
          <p:nvPr/>
        </p:nvSpPr>
        <p:spPr>
          <a:xfrm>
            <a:off x="1871641" y="4180401"/>
            <a:ext cx="3016852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Ministry of Human Recourses and Social Security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63" name="TextBox 62"/>
          <p:cNvSpPr txBox="1"/>
          <p:nvPr/>
        </p:nvSpPr>
        <p:spPr>
          <a:xfrm>
            <a:off x="6629111" y="4180401"/>
            <a:ext cx="1282402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zh-CN" altLang="en-US" sz="1000">
                <a:latin typeface="+mn-ea"/>
                <a:cs typeface="Arial" pitchFamily="34" charset="0"/>
              </a:rPr>
              <a:t>人力资源及社会保障部</a:t>
            </a:r>
            <a:endParaRPr lang="zh-CN" altLang="en-US" sz="1000">
              <a:latin typeface="+mn-ea"/>
              <a:cs typeface="Arial" pitchFamily="34" charset="0"/>
            </a:endParaRPr>
          </a:p>
        </p:txBody>
      </p:sp>
      <p:sp>
        <p:nvSpPr>
          <p:cNvPr id="64" name="TextBox 63"/>
          <p:cNvSpPr txBox="1"/>
          <p:nvPr/>
        </p:nvSpPr>
        <p:spPr>
          <a:xfrm>
            <a:off x="508265" y="3988933"/>
            <a:ext cx="285335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MOF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65" name="TextBox 64"/>
          <p:cNvSpPr txBox="1"/>
          <p:nvPr/>
        </p:nvSpPr>
        <p:spPr>
          <a:xfrm>
            <a:off x="1871641" y="3988933"/>
            <a:ext cx="1165384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Ministry of Finance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66" name="TextBox 65"/>
          <p:cNvSpPr txBox="1"/>
          <p:nvPr/>
        </p:nvSpPr>
        <p:spPr>
          <a:xfrm>
            <a:off x="6629111" y="3988933"/>
            <a:ext cx="384721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zh-CN" altLang="en-US" sz="1000">
                <a:latin typeface="+mn-ea"/>
                <a:cs typeface="Arial" pitchFamily="34" charset="0"/>
              </a:rPr>
              <a:t>财政部</a:t>
            </a:r>
            <a:endParaRPr lang="zh-CN" altLang="en-US" sz="1000">
              <a:latin typeface="+mn-ea"/>
              <a:cs typeface="Arial" pitchFamily="34" charset="0"/>
            </a:endParaRPr>
          </a:p>
        </p:txBody>
      </p:sp>
      <p:sp>
        <p:nvSpPr>
          <p:cNvPr id="67" name="TextBox 66"/>
          <p:cNvSpPr txBox="1"/>
          <p:nvPr/>
        </p:nvSpPr>
        <p:spPr>
          <a:xfrm>
            <a:off x="508265" y="4772713"/>
            <a:ext cx="371897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NDRC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68" name="TextBox 67"/>
          <p:cNvSpPr txBox="1"/>
          <p:nvPr/>
        </p:nvSpPr>
        <p:spPr>
          <a:xfrm>
            <a:off x="1871641" y="4772713"/>
            <a:ext cx="2893421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National Development and Reform Commission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69" name="TextBox 68"/>
          <p:cNvSpPr txBox="1"/>
          <p:nvPr/>
        </p:nvSpPr>
        <p:spPr>
          <a:xfrm>
            <a:off x="6629111" y="4772713"/>
            <a:ext cx="1282402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zh-CN" altLang="en-US" sz="1000">
                <a:latin typeface="+mn-ea"/>
                <a:cs typeface="Arial" pitchFamily="34" charset="0"/>
              </a:rPr>
              <a:t>国家发展和改革委员会</a:t>
            </a:r>
            <a:endParaRPr lang="zh-CN" altLang="en-US" sz="1000">
              <a:latin typeface="+mn-ea"/>
              <a:cs typeface="Arial" pitchFamily="34" charset="0"/>
            </a:endParaRPr>
          </a:p>
        </p:txBody>
      </p:sp>
      <p:sp>
        <p:nvSpPr>
          <p:cNvPr id="70" name="TextBox 69"/>
          <p:cNvSpPr txBox="1"/>
          <p:nvPr/>
        </p:nvSpPr>
        <p:spPr>
          <a:xfrm>
            <a:off x="508265" y="5212595"/>
            <a:ext cx="484107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NICPBP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71" name="TextBox 70"/>
          <p:cNvSpPr txBox="1"/>
          <p:nvPr/>
        </p:nvSpPr>
        <p:spPr>
          <a:xfrm>
            <a:off x="1871641" y="5212595"/>
            <a:ext cx="4599016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National Institute for the Control of Pharmaceutical and Biological Products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72" name="TextBox 71"/>
          <p:cNvSpPr txBox="1"/>
          <p:nvPr/>
        </p:nvSpPr>
        <p:spPr>
          <a:xfrm>
            <a:off x="6629111" y="5212595"/>
            <a:ext cx="1410643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zh-CN" altLang="en-US" sz="1000">
                <a:latin typeface="+mn-ea"/>
                <a:cs typeface="Arial" pitchFamily="34" charset="0"/>
              </a:rPr>
              <a:t>中国食品药品检定研究院</a:t>
            </a:r>
            <a:endParaRPr lang="zh-CN" altLang="en-US" sz="1000">
              <a:latin typeface="+mn-ea"/>
              <a:cs typeface="Arial" pitchFamily="34" charset="0"/>
            </a:endParaRPr>
          </a:p>
        </p:txBody>
      </p:sp>
      <p:sp>
        <p:nvSpPr>
          <p:cNvPr id="73" name="TextBox 72"/>
          <p:cNvSpPr txBox="1"/>
          <p:nvPr/>
        </p:nvSpPr>
        <p:spPr>
          <a:xfrm>
            <a:off x="508265" y="4370392"/>
            <a:ext cx="864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MNC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74" name="TextBox 73"/>
          <p:cNvSpPr txBox="1"/>
          <p:nvPr/>
        </p:nvSpPr>
        <p:spPr>
          <a:xfrm>
            <a:off x="1871641" y="4370392"/>
            <a:ext cx="4248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Multi-National Companies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75" name="TextBox 74"/>
          <p:cNvSpPr txBox="1"/>
          <p:nvPr/>
        </p:nvSpPr>
        <p:spPr>
          <a:xfrm>
            <a:off x="6629111" y="4370392"/>
            <a:ext cx="2088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zh-CN" altLang="en-US" sz="1000">
                <a:latin typeface="+mn-ea"/>
                <a:cs typeface="Arial" pitchFamily="34" charset="0"/>
              </a:rPr>
              <a:t>跨国公司</a:t>
            </a:r>
            <a:endParaRPr lang="zh-CN" altLang="en-US" sz="1000">
              <a:latin typeface="+mn-ea"/>
              <a:cs typeface="Arial" pitchFamily="34" charset="0"/>
            </a:endParaRPr>
          </a:p>
        </p:txBody>
      </p:sp>
      <p:sp>
        <p:nvSpPr>
          <p:cNvPr id="76" name="TextBox 75"/>
          <p:cNvSpPr txBox="1"/>
          <p:nvPr/>
        </p:nvSpPr>
        <p:spPr>
          <a:xfrm>
            <a:off x="508265" y="2402922"/>
            <a:ext cx="864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CDE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77" name="TextBox 76"/>
          <p:cNvSpPr txBox="1"/>
          <p:nvPr/>
        </p:nvSpPr>
        <p:spPr>
          <a:xfrm>
            <a:off x="1871641" y="2402922"/>
            <a:ext cx="4248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Center for Drug Evaluation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78" name="TextBox 77"/>
          <p:cNvSpPr txBox="1"/>
          <p:nvPr/>
        </p:nvSpPr>
        <p:spPr>
          <a:xfrm>
            <a:off x="6629111" y="2402922"/>
            <a:ext cx="2088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zh-CN" altLang="en-US" sz="1000">
                <a:latin typeface="+mn-ea"/>
                <a:cs typeface="Arial" pitchFamily="34" charset="0"/>
              </a:rPr>
              <a:t>药品评审中心</a:t>
            </a:r>
            <a:endParaRPr lang="zh-CN" altLang="en-US" sz="1000">
              <a:latin typeface="+mn-ea"/>
              <a:cs typeface="Arial" pitchFamily="34" charset="0"/>
            </a:endParaRPr>
          </a:p>
        </p:txBody>
      </p:sp>
      <p:sp>
        <p:nvSpPr>
          <p:cNvPr id="79" name="TextBox 78"/>
          <p:cNvSpPr txBox="1"/>
          <p:nvPr/>
        </p:nvSpPr>
        <p:spPr>
          <a:xfrm>
            <a:off x="508265" y="3783264"/>
            <a:ext cx="864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IND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80" name="TextBox 79"/>
          <p:cNvSpPr txBox="1"/>
          <p:nvPr/>
        </p:nvSpPr>
        <p:spPr>
          <a:xfrm>
            <a:off x="1871641" y="3783264"/>
            <a:ext cx="4248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Investigational New Drug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81" name="TextBox 80"/>
          <p:cNvSpPr txBox="1"/>
          <p:nvPr/>
        </p:nvSpPr>
        <p:spPr>
          <a:xfrm>
            <a:off x="6629111" y="3783264"/>
            <a:ext cx="2088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zh-CN" altLang="en-US" sz="1000">
                <a:latin typeface="+mn-ea"/>
                <a:cs typeface="Arial" pitchFamily="34" charset="0"/>
              </a:rPr>
              <a:t>临床研究申请</a:t>
            </a:r>
          </a:p>
        </p:txBody>
      </p:sp>
      <p:sp>
        <p:nvSpPr>
          <p:cNvPr id="82" name="TextBox 81"/>
          <p:cNvSpPr txBox="1"/>
          <p:nvPr/>
        </p:nvSpPr>
        <p:spPr>
          <a:xfrm>
            <a:off x="508265" y="4570835"/>
            <a:ext cx="278923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NDA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83" name="TextBox 82"/>
          <p:cNvSpPr txBox="1"/>
          <p:nvPr/>
        </p:nvSpPr>
        <p:spPr>
          <a:xfrm>
            <a:off x="1871641" y="4570835"/>
            <a:ext cx="1330492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New Drug Application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84" name="TextBox 83"/>
          <p:cNvSpPr txBox="1"/>
          <p:nvPr/>
        </p:nvSpPr>
        <p:spPr>
          <a:xfrm>
            <a:off x="6629111" y="4570835"/>
            <a:ext cx="512961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zh-CN" altLang="en-US" sz="1000">
                <a:latin typeface="+mn-ea"/>
                <a:cs typeface="Arial" pitchFamily="34" charset="0"/>
              </a:rPr>
              <a:t>新药申请</a:t>
            </a:r>
            <a:endParaRPr lang="zh-CN" altLang="en-US" sz="1000">
              <a:latin typeface="+mn-ea"/>
              <a:cs typeface="Arial" pitchFamily="34" charset="0"/>
            </a:endParaRPr>
          </a:p>
        </p:txBody>
      </p:sp>
      <p:sp>
        <p:nvSpPr>
          <p:cNvPr id="85" name="TextBox 84"/>
          <p:cNvSpPr txBox="1"/>
          <p:nvPr/>
        </p:nvSpPr>
        <p:spPr>
          <a:xfrm>
            <a:off x="508265" y="1839511"/>
            <a:ext cx="371897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ANDA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86" name="TextBox 85"/>
          <p:cNvSpPr txBox="1"/>
          <p:nvPr/>
        </p:nvSpPr>
        <p:spPr>
          <a:xfrm>
            <a:off x="1871641" y="1839511"/>
            <a:ext cx="2104743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Abbreviated New Drug Application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87" name="TextBox 86"/>
          <p:cNvSpPr txBox="1"/>
          <p:nvPr/>
        </p:nvSpPr>
        <p:spPr>
          <a:xfrm>
            <a:off x="6629111" y="1839511"/>
            <a:ext cx="769441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zh-CN" altLang="en-US" sz="1000">
                <a:latin typeface="+mn-ea"/>
                <a:cs typeface="Arial" pitchFamily="34" charset="0"/>
              </a:rPr>
              <a:t>简化新药申请</a:t>
            </a:r>
          </a:p>
        </p:txBody>
      </p:sp>
      <p:sp>
        <p:nvSpPr>
          <p:cNvPr id="88" name="TextBox 87"/>
          <p:cNvSpPr txBox="1"/>
          <p:nvPr/>
        </p:nvSpPr>
        <p:spPr>
          <a:xfrm>
            <a:off x="508265" y="4992382"/>
            <a:ext cx="742191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NDRL/PRDL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89" name="TextBox 88"/>
          <p:cNvSpPr txBox="1"/>
          <p:nvPr/>
        </p:nvSpPr>
        <p:spPr>
          <a:xfrm>
            <a:off x="1871641" y="4992382"/>
            <a:ext cx="2819683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National / Provincial Drug Reimbursement List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90" name="TextBox 89"/>
          <p:cNvSpPr txBox="1"/>
          <p:nvPr/>
        </p:nvSpPr>
        <p:spPr>
          <a:xfrm>
            <a:off x="6629111" y="4992382"/>
            <a:ext cx="1859483" cy="15388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zh-CN" altLang="en-US" sz="1000">
                <a:latin typeface="+mn-ea"/>
                <a:cs typeface="Arial" pitchFamily="34" charset="0"/>
              </a:rPr>
              <a:t>国家</a:t>
            </a:r>
            <a:r>
              <a:rPr lang="en-US" altLang="zh-CN" sz="1000">
                <a:latin typeface="+mn-ea"/>
                <a:cs typeface="Arial" pitchFamily="34" charset="0"/>
              </a:rPr>
              <a:t>/</a:t>
            </a:r>
            <a:r>
              <a:rPr lang="zh-CN" altLang="en-US" sz="1000">
                <a:latin typeface="+mn-ea"/>
                <a:cs typeface="Arial" pitchFamily="34" charset="0"/>
              </a:rPr>
              <a:t>省级基本医疗保险药品目录</a:t>
            </a:r>
          </a:p>
        </p:txBody>
      </p:sp>
      <p:sp>
        <p:nvSpPr>
          <p:cNvPr id="91" name="TextBox 90"/>
          <p:cNvSpPr txBox="1"/>
          <p:nvPr/>
        </p:nvSpPr>
        <p:spPr>
          <a:xfrm>
            <a:off x="508265" y="3396616"/>
            <a:ext cx="864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GMP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92" name="TextBox 91"/>
          <p:cNvSpPr txBox="1"/>
          <p:nvPr/>
        </p:nvSpPr>
        <p:spPr>
          <a:xfrm>
            <a:off x="1871641" y="3396616"/>
            <a:ext cx="4248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Good Manufacturing Practice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93" name="TextBox 92"/>
          <p:cNvSpPr txBox="1"/>
          <p:nvPr/>
        </p:nvSpPr>
        <p:spPr>
          <a:xfrm>
            <a:off x="6629111" y="3396616"/>
            <a:ext cx="2088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zh-CN" altLang="en-US" sz="1000">
                <a:latin typeface="+mn-ea"/>
                <a:cs typeface="Arial" pitchFamily="34" charset="0"/>
              </a:rPr>
              <a:t>生产质量管理规范</a:t>
            </a:r>
          </a:p>
        </p:txBody>
      </p:sp>
      <p:sp>
        <p:nvSpPr>
          <p:cNvPr id="94" name="TextBox 93"/>
          <p:cNvSpPr txBox="1"/>
          <p:nvPr/>
        </p:nvSpPr>
        <p:spPr>
          <a:xfrm>
            <a:off x="508265" y="3586414"/>
            <a:ext cx="864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HEOR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95" name="TextBox 94"/>
          <p:cNvSpPr txBox="1"/>
          <p:nvPr/>
        </p:nvSpPr>
        <p:spPr>
          <a:xfrm>
            <a:off x="1871641" y="3586414"/>
            <a:ext cx="4248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Health Economics and Outcomes Research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96" name="TextBox 95"/>
          <p:cNvSpPr txBox="1"/>
          <p:nvPr/>
        </p:nvSpPr>
        <p:spPr>
          <a:xfrm>
            <a:off x="6629111" y="3586414"/>
            <a:ext cx="2088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zh-CN" altLang="en-US" sz="1000">
                <a:latin typeface="+mn-ea"/>
                <a:cs typeface="Arial" pitchFamily="34" charset="0"/>
              </a:rPr>
              <a:t>卫生经济学研究</a:t>
            </a:r>
            <a:endParaRPr lang="zh-CN" altLang="en-US" sz="1000">
              <a:latin typeface="+mn-ea"/>
              <a:cs typeface="Arial" pitchFamily="34" charset="0"/>
            </a:endParaRPr>
          </a:p>
        </p:txBody>
      </p:sp>
      <p:sp>
        <p:nvSpPr>
          <p:cNvPr id="97" name="TextBox 96"/>
          <p:cNvSpPr txBox="1"/>
          <p:nvPr/>
        </p:nvSpPr>
        <p:spPr>
          <a:xfrm>
            <a:off x="508265" y="2017434"/>
            <a:ext cx="864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API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98" name="TextBox 97"/>
          <p:cNvSpPr txBox="1"/>
          <p:nvPr/>
        </p:nvSpPr>
        <p:spPr>
          <a:xfrm>
            <a:off x="1871641" y="2017434"/>
            <a:ext cx="4248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Active Pharmaceutical Ingredient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99" name="TextBox 98"/>
          <p:cNvSpPr txBox="1"/>
          <p:nvPr/>
        </p:nvSpPr>
        <p:spPr>
          <a:xfrm>
            <a:off x="6629111" y="2017434"/>
            <a:ext cx="2088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zh-CN" altLang="en-US" sz="1000">
                <a:latin typeface="+mn-ea"/>
                <a:cs typeface="Arial" pitchFamily="34" charset="0"/>
              </a:rPr>
              <a:t>原料药</a:t>
            </a:r>
            <a:endParaRPr lang="zh-CN" altLang="en-US" sz="1000">
              <a:latin typeface="+mn-ea"/>
              <a:cs typeface="Arial" pitchFamily="34" charset="0"/>
            </a:endParaRPr>
          </a:p>
        </p:txBody>
      </p:sp>
      <p:sp>
        <p:nvSpPr>
          <p:cNvPr id="100" name="TextBox 99"/>
          <p:cNvSpPr txBox="1"/>
          <p:nvPr/>
        </p:nvSpPr>
        <p:spPr>
          <a:xfrm>
            <a:off x="508265" y="2993342"/>
            <a:ext cx="864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DRGs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101" name="TextBox 100"/>
          <p:cNvSpPr txBox="1"/>
          <p:nvPr/>
        </p:nvSpPr>
        <p:spPr>
          <a:xfrm>
            <a:off x="1871641" y="2993342"/>
            <a:ext cx="4248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Arial Unicode MS" pitchFamily="34" charset="-122"/>
                <a:cs typeface="Arial" pitchFamily="34" charset="0"/>
              </a:rPr>
              <a:t>Diagnosis Related Groups</a:t>
            </a:r>
            <a:endParaRPr lang="zh-CN" altLang="en-US" sz="1000" b="1"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102" name="TextBox 101"/>
          <p:cNvSpPr txBox="1"/>
          <p:nvPr/>
        </p:nvSpPr>
        <p:spPr>
          <a:xfrm>
            <a:off x="6629111" y="2993342"/>
            <a:ext cx="2088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zh-CN" altLang="en-US" sz="1000">
                <a:latin typeface="+mn-ea"/>
                <a:cs typeface="Arial" pitchFamily="34" charset="0"/>
              </a:rPr>
              <a:t>按病种分组付费</a:t>
            </a:r>
          </a:p>
        </p:txBody>
      </p:sp>
    </p:spTree>
    <p:extLst>
      <p:ext uri="{BB962C8B-B14F-4D97-AF65-F5344CB8AC3E}">
        <p14:creationId xmlns:p14="http://schemas.microsoft.com/office/powerpoint/2010/main" val="957070702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Contents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F1717-5E5C-4549-94C9-CC4B86CB105D}" type="slidenum">
              <a:rPr lang="en-CA" smtClean="0"/>
              <a:t>5</a:t>
            </a:fld>
            <a:endParaRPr lang="en-CA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0" y="2259423"/>
            <a:ext cx="9144000" cy="262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01" tIns="45700" rIns="91401" bIns="45700"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 b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矩形 7"/>
          <p:cNvSpPr/>
          <p:nvPr/>
        </p:nvSpPr>
        <p:spPr bwMode="auto">
          <a:xfrm>
            <a:off x="1709990" y="2600275"/>
            <a:ext cx="6408000" cy="234000"/>
          </a:xfrm>
          <a:prstGeom prst="rect">
            <a:avLst/>
          </a:prstGeom>
          <a:solidFill>
            <a:schemeClr val="bg1">
              <a:lumMod val="5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01" tIns="45700" rIns="91401" bIns="4570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914012"/>
            <a:endParaRPr lang="zh-CN" altLang="en-US" sz="1200" b="1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" name="组合 42"/>
          <p:cNvGrpSpPr/>
          <p:nvPr/>
        </p:nvGrpSpPr>
        <p:grpSpPr>
          <a:xfrm>
            <a:off x="1226820" y="2600275"/>
            <a:ext cx="252000" cy="234000"/>
            <a:chOff x="1226820" y="2428825"/>
            <a:chExt cx="252000" cy="234000"/>
          </a:xfrm>
        </p:grpSpPr>
        <p:sp>
          <p:nvSpPr>
            <p:cNvPr id="11" name="矩形 10"/>
            <p:cNvSpPr/>
            <p:nvPr/>
          </p:nvSpPr>
          <p:spPr bwMode="auto">
            <a:xfrm>
              <a:off x="1226820" y="2428825"/>
              <a:ext cx="252000" cy="234000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none" lIns="91401" tIns="45700" rIns="91401" bIns="4570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defTabSz="914012"/>
              <a:endParaRPr lang="zh-CN" altLang="en-US" sz="1200" b="1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2" name="Rectangle 75"/>
            <p:cNvSpPr>
              <a:spLocks noChangeArrowheads="1"/>
            </p:cNvSpPr>
            <p:nvPr/>
          </p:nvSpPr>
          <p:spPr bwMode="gray">
            <a:xfrm>
              <a:off x="1244858" y="2478229"/>
              <a:ext cx="193359" cy="166199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none" lIns="91401" tIns="45700" rIns="91401" bIns="4570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marL="192007" lvl="1" indent="-190419" defTabSz="914012">
                <a:buClr>
                  <a:schemeClr val="tx2"/>
                </a:buClr>
                <a:buSzPct val="125000"/>
              </a:pPr>
              <a:r>
                <a:rPr lang="en-US" altLang="zh-CN" sz="1200" b="1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I</a:t>
              </a:r>
              <a:endParaRPr lang="en-US" altLang="en-US" sz="1200" b="1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" name="组合 12"/>
          <p:cNvGrpSpPr/>
          <p:nvPr>
            <p:custDataLst>
              <p:tags r:id="rId3"/>
            </p:custDataLst>
          </p:nvPr>
        </p:nvGrpSpPr>
        <p:grpSpPr>
          <a:xfrm>
            <a:off x="1226820" y="4319590"/>
            <a:ext cx="252000" cy="234000"/>
            <a:chOff x="1524000" y="2609990"/>
            <a:chExt cx="367334" cy="288000"/>
          </a:xfrm>
        </p:grpSpPr>
        <p:sp>
          <p:nvSpPr>
            <p:cNvPr id="14" name="矩形 13"/>
            <p:cNvSpPr/>
            <p:nvPr/>
          </p:nvSpPr>
          <p:spPr bwMode="auto">
            <a:xfrm>
              <a:off x="1524000" y="2609990"/>
              <a:ext cx="367334" cy="288000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none" lIns="91401" tIns="45700" rIns="91401" bIns="4570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defTabSz="914012"/>
              <a:endParaRPr lang="zh-CN" altLang="en-US" sz="1200" b="0">
                <a:solidFill>
                  <a:srgbClr val="000000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5" name="Rectangle 75"/>
            <p:cNvSpPr>
              <a:spLocks noChangeArrowheads="1"/>
            </p:cNvSpPr>
            <p:nvPr/>
          </p:nvSpPr>
          <p:spPr bwMode="gray">
            <a:xfrm>
              <a:off x="1567603" y="2685408"/>
              <a:ext cx="281854" cy="12464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0" tIns="0" rIns="0" bIns="0" anchor="ctr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marL="192007" lvl="1" indent="-190419" algn="ctr" defTabSz="893385">
                <a:spcAft>
                  <a:spcPts val="600"/>
                </a:spcAft>
                <a:buClr>
                  <a:schemeClr val="tx2"/>
                </a:buClr>
                <a:buSzPct val="125000"/>
              </a:pPr>
              <a:r>
                <a:rPr lang="en-US" sz="1200" b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II</a:t>
              </a:r>
            </a:p>
          </p:txBody>
        </p:sp>
      </p:grpSp>
      <p:sp>
        <p:nvSpPr>
          <p:cNvPr id="23" name="矩形 22"/>
          <p:cNvSpPr/>
          <p:nvPr/>
        </p:nvSpPr>
        <p:spPr bwMode="auto">
          <a:xfrm>
            <a:off x="1709990" y="3631864"/>
            <a:ext cx="6408000" cy="234000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01" tIns="45700" rIns="91401" bIns="4570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914012"/>
            <a:endParaRPr lang="zh-CN" altLang="en-US" sz="1200" b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矩形 25"/>
          <p:cNvSpPr/>
          <p:nvPr/>
        </p:nvSpPr>
        <p:spPr bwMode="auto">
          <a:xfrm>
            <a:off x="1709990" y="2944138"/>
            <a:ext cx="6408000" cy="234000"/>
          </a:xfrm>
          <a:prstGeom prst="rect">
            <a:avLst/>
          </a:prstGeom>
          <a:solidFill>
            <a:schemeClr val="bg1">
              <a:lumMod val="5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01" tIns="45700" rIns="91401" bIns="4570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914012"/>
            <a:endParaRPr lang="zh-CN" altLang="en-US" sz="12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矩形 28"/>
          <p:cNvSpPr/>
          <p:nvPr/>
        </p:nvSpPr>
        <p:spPr bwMode="auto">
          <a:xfrm>
            <a:off x="1709990" y="3975727"/>
            <a:ext cx="6408000" cy="234000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01" tIns="45700" rIns="91401" bIns="4570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914012"/>
            <a:endParaRPr lang="zh-CN" altLang="en-US" sz="1200" b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矩形 24"/>
          <p:cNvSpPr/>
          <p:nvPr/>
        </p:nvSpPr>
        <p:spPr bwMode="auto">
          <a:xfrm>
            <a:off x="1709990" y="3288001"/>
            <a:ext cx="6408000" cy="234000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01" tIns="45700" rIns="91401" bIns="4570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914012"/>
            <a:endParaRPr lang="zh-CN" altLang="en-US" sz="12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矩形 32"/>
          <p:cNvSpPr/>
          <p:nvPr/>
        </p:nvSpPr>
        <p:spPr bwMode="auto">
          <a:xfrm>
            <a:off x="1709990" y="4319590"/>
            <a:ext cx="6408000" cy="234000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01" tIns="45700" rIns="91401" bIns="4570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914012"/>
            <a:endParaRPr lang="zh-CN" altLang="en-US" sz="1200" b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Rectangle 75"/>
          <p:cNvSpPr>
            <a:spLocks noChangeArrowheads="1"/>
          </p:cNvSpPr>
          <p:nvPr/>
        </p:nvSpPr>
        <p:spPr bwMode="gray">
          <a:xfrm>
            <a:off x="1891456" y="2641469"/>
            <a:ext cx="5256000" cy="1661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anchor="ctr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lvl="1" indent="-144000" defTabSz="893385">
              <a:spcAft>
                <a:spcPts val="600"/>
              </a:spcAft>
              <a:buClr>
                <a:schemeClr val="bg1"/>
              </a:buClr>
              <a:buSzPct val="125000"/>
              <a:buFont typeface="Arial"/>
              <a:buChar char="▪"/>
            </a:pPr>
            <a:r>
              <a:rPr lang="en-US" altLang="zh-CN" sz="1200" b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Regulatory environment of China healthcare industry  </a:t>
            </a:r>
            <a:endParaRPr lang="zh-CN" altLang="en-US" sz="1200" b="1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Rectangle 75"/>
          <p:cNvSpPr>
            <a:spLocks noChangeArrowheads="1"/>
          </p:cNvSpPr>
          <p:nvPr/>
        </p:nvSpPr>
        <p:spPr bwMode="gray">
          <a:xfrm>
            <a:off x="1891456" y="4357569"/>
            <a:ext cx="5206087" cy="1661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anchor="ctr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lvl="1" indent="-144000" defTabSz="893385">
              <a:spcAft>
                <a:spcPts val="600"/>
              </a:spcAft>
              <a:buClr>
                <a:schemeClr val="tx2"/>
              </a:buClr>
              <a:buSzPct val="125000"/>
              <a:buFont typeface="Arial"/>
              <a:buChar char="▪"/>
            </a:pPr>
            <a:r>
              <a:rPr lang="en-US" altLang="zh-CN" sz="1200" b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Hospira government affairs and market access strategy</a:t>
            </a:r>
          </a:p>
        </p:txBody>
      </p:sp>
      <p:sp>
        <p:nvSpPr>
          <p:cNvPr id="39" name="Rectangle 75"/>
          <p:cNvSpPr>
            <a:spLocks noChangeArrowheads="1"/>
          </p:cNvSpPr>
          <p:nvPr/>
        </p:nvSpPr>
        <p:spPr bwMode="gray">
          <a:xfrm>
            <a:off x="1891456" y="2981592"/>
            <a:ext cx="6084000" cy="1661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anchor="ctr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288000" lvl="1" indent="-144000" defTabSz="893385">
              <a:spcAft>
                <a:spcPts val="600"/>
              </a:spcAft>
              <a:buClr>
                <a:schemeClr val="bg1"/>
              </a:buClr>
              <a:buSzPct val="125000"/>
              <a:buFont typeface="Calibri" pitchFamily="34" charset="0"/>
              <a:buChar char="−"/>
            </a:pPr>
            <a:r>
              <a:rPr lang="en-US" altLang="zh-CN" sz="1200" b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Regulatory environment of Pharma and Medical Device industries </a:t>
            </a:r>
            <a:endParaRPr lang="zh-CN" altLang="en-US" sz="1200" b="1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0" name="Rectangle 75"/>
          <p:cNvSpPr>
            <a:spLocks noChangeArrowheads="1"/>
          </p:cNvSpPr>
          <p:nvPr/>
        </p:nvSpPr>
        <p:spPr bwMode="gray">
          <a:xfrm>
            <a:off x="1891456" y="3662826"/>
            <a:ext cx="6311902" cy="1661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anchor="ctr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288000" lvl="1" indent="-144000" defTabSz="893385">
              <a:spcAft>
                <a:spcPts val="600"/>
              </a:spcAft>
              <a:buClr>
                <a:schemeClr val="tx1"/>
              </a:buClr>
              <a:buSzPct val="125000"/>
              <a:buFont typeface="Calibri" pitchFamily="34" charset="0"/>
              <a:buChar char="−"/>
            </a:pPr>
            <a:r>
              <a:rPr lang="en-US" altLang="zh-CN" sz="1200" b="0">
                <a:latin typeface="Arial" pitchFamily="34" charset="0"/>
                <a:cs typeface="Arial" pitchFamily="34" charset="0"/>
              </a:rPr>
              <a:t>Market access regulation and process for 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p</a:t>
            </a:r>
            <a:r>
              <a:rPr lang="en-US" altLang="zh-CN" sz="1200" b="0">
                <a:latin typeface="Arial" pitchFamily="34" charset="0"/>
                <a:cs typeface="Arial" pitchFamily="34" charset="0"/>
              </a:rPr>
              <a:t>harmaceutical companies </a:t>
            </a:r>
            <a:endParaRPr lang="en-US" altLang="zh-CN" sz="1200"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Rectangle 75"/>
          <p:cNvSpPr>
            <a:spLocks noChangeArrowheads="1"/>
          </p:cNvSpPr>
          <p:nvPr/>
        </p:nvSpPr>
        <p:spPr bwMode="gray">
          <a:xfrm>
            <a:off x="1891456" y="3313200"/>
            <a:ext cx="6084000" cy="1661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anchor="ctr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288000" lvl="1" indent="-144000" defTabSz="893385">
              <a:spcAft>
                <a:spcPts val="600"/>
              </a:spcAft>
              <a:buClr>
                <a:schemeClr val="tx1"/>
              </a:buClr>
              <a:buSzPct val="125000"/>
              <a:buFont typeface="Calibri" pitchFamily="34" charset="0"/>
              <a:buChar char="−"/>
            </a:pPr>
            <a:r>
              <a:rPr lang="en-US" altLang="zh-CN" sz="1200">
                <a:latin typeface="Arial" pitchFamily="34" charset="0"/>
                <a:cs typeface="Arial" pitchFamily="34" charset="0"/>
              </a:rPr>
              <a:t>China insurance system introduction and assessment </a:t>
            </a:r>
            <a:endParaRPr lang="zh-CN" altLang="en-US" sz="1200"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Rectangle 75"/>
          <p:cNvSpPr>
            <a:spLocks noChangeArrowheads="1"/>
          </p:cNvSpPr>
          <p:nvPr/>
        </p:nvSpPr>
        <p:spPr bwMode="gray">
          <a:xfrm>
            <a:off x="1891456" y="4018804"/>
            <a:ext cx="6311902" cy="1661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anchor="ctr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288000" lvl="1" indent="-144000" defTabSz="893385">
              <a:spcAft>
                <a:spcPts val="600"/>
              </a:spcAft>
              <a:buClr>
                <a:schemeClr val="tx1"/>
              </a:buClr>
              <a:buSzPct val="125000"/>
              <a:buFont typeface="Calibri" pitchFamily="34" charset="0"/>
              <a:buChar char="−"/>
            </a:pPr>
            <a:r>
              <a:rPr lang="en-US" altLang="zh-CN" sz="1200" b="0">
                <a:latin typeface="Arial" pitchFamily="34" charset="0"/>
                <a:cs typeface="Arial" pitchFamily="34" charset="0"/>
              </a:rPr>
              <a:t>Market access regulation and process for 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medical device </a:t>
            </a:r>
            <a:r>
              <a:rPr lang="en-US" altLang="zh-CN" sz="1200" b="0">
                <a:latin typeface="Arial" pitchFamily="34" charset="0"/>
                <a:cs typeface="Arial" pitchFamily="34" charset="0"/>
              </a:rPr>
              <a:t>companies</a:t>
            </a:r>
            <a:endParaRPr lang="zh-CN" altLang="en-US" sz="1200" b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4" name="对象 23" hidden="1"/>
          <p:cNvGraphicFramePr>
            <a:graphicFrameLocks noChangeAspect="1"/>
          </p:cNvGraphicFramePr>
          <p:nvPr>
            <p:custDataLst>
              <p:tags r:id="rId2"/>
            </p:custDataLst>
          </p:nvPr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think-cell 幻灯片" r:id="rId3" imgW="360" imgH="360" progId="TCLayout.ActiveDocument.1">
                  <p:embed/>
                </p:oleObj>
              </mc:Choice>
              <mc:Fallback>
                <p:oleObj name="think-cell 幻灯片" r:id="rId3" imgW="360" imgH="36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3" name="矩形 22"/>
          <p:cNvSpPr/>
          <p:nvPr>
            <p:custDataLst>
              <p:tags r:id="rId5"/>
            </p:custDataLst>
          </p:nvPr>
        </p:nvSpPr>
        <p:spPr>
          <a:xfrm>
            <a:off x="662940" y="4766310"/>
            <a:ext cx="7632000" cy="147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165799" y="78105"/>
            <a:ext cx="8748000" cy="647700"/>
          </a:xfrm>
        </p:spPr>
        <p:txBody>
          <a:bodyPr/>
          <a:lstStyle/>
          <a:p>
            <a:r>
              <a:rPr lang="en-US" altLang="zh-CN"/>
              <a:t>Healthcare reform stands on four systems and eight pillars to </a:t>
            </a:r>
            <a:r>
              <a:rPr lang="en-US" altLang="zh-CN" kern="0">
                <a:ea typeface="华文楷体" pitchFamily="2" charset="-122"/>
              </a:rPr>
              <a:t>establish a universal basic healthcare system by 2020 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C93F1717-5E5C-4549-94C9-CC4B86CB105D}" type="slidenum">
              <a:rPr lang="en-CA" smtClean="0"/>
              <a:t>6</a:t>
            </a:fld>
            <a:endParaRPr lang="en-CA"/>
          </a:p>
        </p:txBody>
      </p:sp>
      <p:sp>
        <p:nvSpPr>
          <p:cNvPr id="5" name="矩形 4"/>
          <p:cNvSpPr/>
          <p:nvPr>
            <p:custDataLst>
              <p:tags r:id="rId8"/>
            </p:custDataLst>
          </p:nvPr>
        </p:nvSpPr>
        <p:spPr bwMode="auto">
          <a:xfrm>
            <a:off x="646720" y="3484906"/>
            <a:ext cx="7632000" cy="1080000"/>
          </a:xfrm>
          <a:prstGeom prst="rect">
            <a:avLst/>
          </a:prstGeom>
          <a:noFill/>
          <a:ln w="2857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20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矩形 5"/>
          <p:cNvSpPr/>
          <p:nvPr>
            <p:custDataLst>
              <p:tags r:id="rId9"/>
            </p:custDataLst>
          </p:nvPr>
        </p:nvSpPr>
        <p:spPr bwMode="auto">
          <a:xfrm>
            <a:off x="1149644" y="2472317"/>
            <a:ext cx="1500198" cy="9360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20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10"/>
            </p:custDataLst>
          </p:nvPr>
        </p:nvSpPr>
        <p:spPr bwMode="auto">
          <a:xfrm>
            <a:off x="2864156" y="2472319"/>
            <a:ext cx="1500198" cy="9360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20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矩形 7"/>
          <p:cNvSpPr/>
          <p:nvPr>
            <p:custDataLst>
              <p:tags r:id="rId11"/>
            </p:custDataLst>
          </p:nvPr>
        </p:nvSpPr>
        <p:spPr bwMode="auto">
          <a:xfrm>
            <a:off x="4578668" y="2472317"/>
            <a:ext cx="1500198" cy="9360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20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矩形 8"/>
          <p:cNvSpPr/>
          <p:nvPr>
            <p:custDataLst>
              <p:tags r:id="rId12"/>
            </p:custDataLst>
          </p:nvPr>
        </p:nvSpPr>
        <p:spPr bwMode="auto">
          <a:xfrm>
            <a:off x="6293180" y="2472319"/>
            <a:ext cx="1500198" cy="9360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20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等腰三角形 9"/>
          <p:cNvSpPr/>
          <p:nvPr>
            <p:custDataLst>
              <p:tags r:id="rId13"/>
            </p:custDataLst>
          </p:nvPr>
        </p:nvSpPr>
        <p:spPr bwMode="auto">
          <a:xfrm>
            <a:off x="646720" y="1182052"/>
            <a:ext cx="7632000" cy="1188000"/>
          </a:xfrm>
          <a:prstGeom prst="triangle">
            <a:avLst>
              <a:gd name="adj" fmla="val 50000"/>
            </a:avLst>
          </a:prstGeom>
          <a:solidFill>
            <a:schemeClr val="accent2">
              <a:lumMod val="60000"/>
              <a:lumOff val="4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20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内容占位符 2"/>
          <p:cNvSpPr>
            <a:spLocks noGrp="1"/>
          </p:cNvSpPr>
          <p:nvPr>
            <p:ph idx="1"/>
            <p:custDataLst>
              <p:tags r:id="rId14"/>
            </p:custDataLst>
          </p:nvPr>
        </p:nvSpPr>
        <p:spPr>
          <a:xfrm>
            <a:off x="1238226" y="3739897"/>
            <a:ext cx="3571900" cy="830997"/>
          </a:xfrm>
        </p:spPr>
        <p:txBody>
          <a:bodyPr>
            <a:spAutoFit/>
          </a:bodyPr>
          <a:lstStyle/>
          <a:p>
            <a:pPr marL="360000" lvl="2" indent="-180000">
              <a:spcBef>
                <a:spcPct val="0"/>
              </a:spcBef>
              <a:buNone/>
              <a:defRPr/>
            </a:pPr>
            <a:r>
              <a:rPr lang="en-US" altLang="zh-CN" b="1">
                <a:ea typeface="宋体" pitchFamily="2" charset="-122"/>
              </a:rPr>
              <a:t>1. Administration mechanism</a:t>
            </a:r>
          </a:p>
          <a:p>
            <a:pPr marL="360000" lvl="2" indent="-180000">
              <a:spcBef>
                <a:spcPct val="0"/>
              </a:spcBef>
              <a:buNone/>
              <a:defRPr/>
            </a:pPr>
            <a:r>
              <a:rPr lang="en-US" altLang="zh-CN" b="1">
                <a:ea typeface="宋体" pitchFamily="2" charset="-122"/>
              </a:rPr>
              <a:t>2. Operation mechanism</a:t>
            </a:r>
          </a:p>
          <a:p>
            <a:pPr marL="360000" lvl="2" indent="-180000">
              <a:spcBef>
                <a:spcPct val="0"/>
              </a:spcBef>
              <a:buNone/>
              <a:defRPr/>
            </a:pPr>
            <a:r>
              <a:rPr lang="en-US" altLang="zh-CN" b="1">
                <a:ea typeface="宋体" pitchFamily="2" charset="-122"/>
              </a:rPr>
              <a:t>3. Investment mechanism</a:t>
            </a:r>
          </a:p>
          <a:p>
            <a:pPr marL="360000" lvl="2" indent="-180000">
              <a:spcBef>
                <a:spcPct val="0"/>
              </a:spcBef>
              <a:buNone/>
              <a:defRPr/>
            </a:pPr>
            <a:r>
              <a:rPr lang="en-US" altLang="zh-CN" b="1">
                <a:ea typeface="宋体" pitchFamily="2" charset="-122"/>
              </a:rPr>
              <a:t>4. Pricing mechanism</a:t>
            </a:r>
          </a:p>
        </p:txBody>
      </p:sp>
      <p:sp>
        <p:nvSpPr>
          <p:cNvPr id="12" name="TextBox 11"/>
          <p:cNvSpPr txBox="1"/>
          <p:nvPr>
            <p:custDataLst>
              <p:tags r:id="rId15"/>
            </p:custDataLst>
          </p:nvPr>
        </p:nvSpPr>
        <p:spPr>
          <a:xfrm>
            <a:off x="4768884" y="3739897"/>
            <a:ext cx="3437856" cy="738664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522900" lvl="1" indent="-342900" eaLnBrk="0" hangingPunct="0">
              <a:lnSpc>
                <a:spcPct val="100000"/>
              </a:lnSpc>
              <a:spcBef>
                <a:spcPct val="0"/>
              </a:spcBef>
              <a:defRPr/>
            </a:pPr>
            <a:r>
              <a:rPr lang="en-US" altLang="zh-CN" sz="1200" b="1">
                <a:latin typeface="Arial" pitchFamily="34" charset="0"/>
                <a:cs typeface="Arial" pitchFamily="34" charset="0"/>
              </a:rPr>
              <a:t>5. Surveillance mechanism</a:t>
            </a:r>
          </a:p>
          <a:p>
            <a:pPr marL="522900" lvl="1" indent="-342900" eaLnBrk="0" hangingPunct="0">
              <a:lnSpc>
                <a:spcPct val="100000"/>
              </a:lnSpc>
              <a:spcBef>
                <a:spcPct val="0"/>
              </a:spcBef>
              <a:defRPr/>
            </a:pPr>
            <a:r>
              <a:rPr lang="en-US" altLang="zh-CN" sz="1200" b="1">
                <a:latin typeface="Arial" pitchFamily="34" charset="0"/>
                <a:cs typeface="Arial" pitchFamily="34" charset="0"/>
              </a:rPr>
              <a:t>6. Science/technology and talent support</a:t>
            </a:r>
          </a:p>
          <a:p>
            <a:pPr marL="360000" lvl="1" indent="-180000" eaLnBrk="0" hangingPunct="0">
              <a:lnSpc>
                <a:spcPct val="100000"/>
              </a:lnSpc>
              <a:spcBef>
                <a:spcPct val="0"/>
              </a:spcBef>
              <a:defRPr/>
            </a:pPr>
            <a:r>
              <a:rPr lang="en-US" altLang="zh-CN" sz="1200" b="1">
                <a:latin typeface="Arial" pitchFamily="34" charset="0"/>
                <a:cs typeface="Arial" pitchFamily="34" charset="0"/>
              </a:rPr>
              <a:t>7. Information system</a:t>
            </a:r>
          </a:p>
          <a:p>
            <a:pPr marL="360000" lvl="1" indent="-180000" eaLnBrk="0" hangingPunct="0">
              <a:lnSpc>
                <a:spcPct val="100000"/>
              </a:lnSpc>
              <a:spcBef>
                <a:spcPct val="0"/>
              </a:spcBef>
              <a:defRPr/>
            </a:pPr>
            <a:r>
              <a:rPr lang="en-US" altLang="zh-CN" sz="1200" b="1">
                <a:latin typeface="Arial" pitchFamily="34" charset="0"/>
                <a:cs typeface="Arial" pitchFamily="34" charset="0"/>
              </a:rPr>
              <a:t>8. Legal system </a:t>
            </a:r>
          </a:p>
        </p:txBody>
      </p:sp>
      <p:sp>
        <p:nvSpPr>
          <p:cNvPr id="13" name="内容占位符 2"/>
          <p:cNvSpPr txBox="1"/>
          <p:nvPr>
            <p:custDataLst>
              <p:tags r:id="rId16"/>
            </p:custDataLst>
          </p:nvPr>
        </p:nvSpPr>
        <p:spPr bwMode="auto">
          <a:xfrm>
            <a:off x="2650512" y="1389916"/>
            <a:ext cx="3706066" cy="987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lvl="1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defRPr/>
            </a:pPr>
            <a:r>
              <a:rPr kumimoji="0" lang="en-US" altLang="zh-CN" sz="1200" b="1" i="1" u="none" strike="noStrike" kern="0" cap="none" spc="0" normalizeH="0" baseline="0" noProof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Arial" pitchFamily="34" charset="0"/>
                <a:ea typeface="宋体" pitchFamily="2" charset="-122"/>
                <a:cs typeface="Arial" pitchFamily="34" charset="0"/>
              </a:rPr>
              <a:t>Overall goal</a:t>
            </a:r>
          </a:p>
          <a:p>
            <a:pPr marL="0" marR="0" lvl="1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defRPr/>
            </a:pPr>
            <a:r>
              <a:rPr lang="en-US" altLang="zh-CN" sz="1200" b="1" kern="0">
                <a:latin typeface="Arial" pitchFamily="34" charset="0"/>
                <a:cs typeface="Arial" pitchFamily="34" charset="0"/>
              </a:rPr>
              <a:t>2009-2020</a:t>
            </a:r>
            <a:endParaRPr lang="en-US" altLang="zh-CN" sz="1200" kern="0">
              <a:latin typeface="Arial" pitchFamily="34" charset="0"/>
              <a:cs typeface="Arial" pitchFamily="34" charset="0"/>
            </a:endParaRPr>
          </a:p>
          <a:p>
            <a:pPr marL="0" marR="0" lvl="1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defRPr/>
            </a:pPr>
            <a:r>
              <a:rPr lang="en-US" altLang="zh-CN" sz="1200" b="1" kern="0">
                <a:latin typeface="Arial" pitchFamily="34" charset="0"/>
                <a:cs typeface="Arial" pitchFamily="34" charset="0"/>
              </a:rPr>
              <a:t>Provide both urban and rural residents with safe, effective, convenient </a:t>
            </a:r>
            <a:r>
              <a:rPr kumimoji="0" lang="en-US" altLang="zh-CN" sz="1200" b="1" i="0" u="none" strike="noStrike" kern="0" cap="none" spc="0" normalizeH="0" baseline="0" noProof="0">
                <a:ln>
                  <a:noFill/>
                </a:ln>
                <a:effectLst/>
                <a:uLnTx/>
                <a:uFillTx/>
                <a:latin typeface="Arial" pitchFamily="34" charset="0"/>
                <a:ea typeface="宋体" pitchFamily="2" charset="-122"/>
                <a:cs typeface="Arial" pitchFamily="34" charset="0"/>
              </a:rPr>
              <a:t>and affordable medical and health services</a:t>
            </a:r>
          </a:p>
        </p:txBody>
      </p:sp>
      <p:sp>
        <p:nvSpPr>
          <p:cNvPr id="14" name="TextBox 13"/>
          <p:cNvSpPr txBox="1"/>
          <p:nvPr>
            <p:custDataLst>
              <p:tags r:id="rId17"/>
            </p:custDataLst>
          </p:nvPr>
        </p:nvSpPr>
        <p:spPr>
          <a:xfrm>
            <a:off x="1187744" y="2756062"/>
            <a:ext cx="1357322" cy="590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77800" indent="-177800"/>
            <a:r>
              <a:rPr lang="en-US" altLang="zh-CN" sz="1200">
                <a:latin typeface="Arial" pitchFamily="34" charset="0"/>
                <a:cs typeface="Arial" pitchFamily="34" charset="0"/>
              </a:rPr>
              <a:t>1. System for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public health service</a:t>
            </a:r>
            <a:endParaRPr lang="zh-CN" altLang="en-US" sz="12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Box 14"/>
          <p:cNvSpPr txBox="1"/>
          <p:nvPr>
            <p:custDataLst>
              <p:tags r:id="rId18"/>
            </p:custDataLst>
          </p:nvPr>
        </p:nvSpPr>
        <p:spPr>
          <a:xfrm>
            <a:off x="3007032" y="2756062"/>
            <a:ext cx="1357322" cy="590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77800" indent="-177800"/>
            <a:r>
              <a:rPr lang="en-US" altLang="zh-CN" sz="1200">
                <a:latin typeface="Arial" pitchFamily="34" charset="0"/>
                <a:cs typeface="Arial" pitchFamily="34" charset="0"/>
              </a:rPr>
              <a:t>2. System for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health service</a:t>
            </a:r>
            <a:endParaRPr lang="zh-CN" altLang="en-US" sz="12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Box 15"/>
          <p:cNvSpPr txBox="1"/>
          <p:nvPr>
            <p:custDataLst>
              <p:tags r:id="rId19"/>
            </p:custDataLst>
          </p:nvPr>
        </p:nvSpPr>
        <p:spPr>
          <a:xfrm>
            <a:off x="4672332" y="2756062"/>
            <a:ext cx="1419858" cy="590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77800" indent="-177800"/>
            <a:r>
              <a:rPr lang="en-US" altLang="zh-CN" sz="1200">
                <a:latin typeface="Arial" pitchFamily="34" charset="0"/>
                <a:cs typeface="Arial" pitchFamily="34" charset="0"/>
              </a:rPr>
              <a:t>3. System for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basic medical insurance</a:t>
            </a:r>
            <a:endParaRPr lang="zh-CN" altLang="en-US" sz="12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Box 16"/>
          <p:cNvSpPr txBox="1"/>
          <p:nvPr>
            <p:custDataLst>
              <p:tags r:id="rId20"/>
            </p:custDataLst>
          </p:nvPr>
        </p:nvSpPr>
        <p:spPr>
          <a:xfrm>
            <a:off x="6385256" y="2756062"/>
            <a:ext cx="1357322" cy="590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77800" indent="-177800"/>
            <a:r>
              <a:rPr lang="en-US" altLang="zh-CN" sz="1200">
                <a:latin typeface="Arial" pitchFamily="34" charset="0"/>
                <a:cs typeface="Arial" pitchFamily="34" charset="0"/>
              </a:rPr>
              <a:t>4. Security system for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drug supply</a:t>
            </a:r>
            <a:endParaRPr lang="zh-CN" altLang="en-US" sz="12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Box 17"/>
          <p:cNvSpPr txBox="1"/>
          <p:nvPr>
            <p:custDataLst>
              <p:tags r:id="rId21"/>
            </p:custDataLst>
          </p:nvPr>
        </p:nvSpPr>
        <p:spPr>
          <a:xfrm>
            <a:off x="1184369" y="2492571"/>
            <a:ext cx="1571636" cy="25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1200" b="1" i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Four systems:</a:t>
            </a:r>
            <a:endParaRPr lang="zh-CN" altLang="en-US" sz="1200" b="1" i="1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Box 18"/>
          <p:cNvSpPr txBox="1"/>
          <p:nvPr>
            <p:custDataLst>
              <p:tags r:id="rId22"/>
            </p:custDataLst>
          </p:nvPr>
        </p:nvSpPr>
        <p:spPr>
          <a:xfrm>
            <a:off x="1354882" y="3522436"/>
            <a:ext cx="1785950" cy="25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1200" b="1" i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Eight Pillars:</a:t>
            </a:r>
            <a:endParaRPr lang="zh-CN" altLang="en-US" sz="1200" i="1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Box 27"/>
          <p:cNvSpPr txBox="1"/>
          <p:nvPr>
            <p:custDataLst>
              <p:tags r:id="rId23"/>
            </p:custDataLst>
          </p:nvPr>
        </p:nvSpPr>
        <p:spPr>
          <a:xfrm>
            <a:off x="742812" y="4891072"/>
            <a:ext cx="6046608" cy="1661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1200" b="1" i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5 prioritized areas for improvements identified in 2009 healthcare reform</a:t>
            </a:r>
            <a:endParaRPr lang="zh-CN" altLang="en-US" sz="1200" b="1" i="1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24"/>
            </p:custDataLst>
          </p:nvPr>
        </p:nvSpPr>
        <p:spPr>
          <a:xfrm>
            <a:off x="834390" y="5153406"/>
            <a:ext cx="1368000" cy="999744"/>
          </a:xfrm>
          <a:prstGeom prst="rect">
            <a:avLst/>
          </a:prstGeom>
          <a:solidFill>
            <a:schemeClr val="bg1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25"/>
            </p:custDataLst>
          </p:nvPr>
        </p:nvSpPr>
        <p:spPr>
          <a:xfrm>
            <a:off x="2309813" y="5153406"/>
            <a:ext cx="1368000" cy="999744"/>
          </a:xfrm>
          <a:prstGeom prst="rect">
            <a:avLst/>
          </a:prstGeom>
          <a:solidFill>
            <a:schemeClr val="bg1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矩形 35"/>
          <p:cNvSpPr/>
          <p:nvPr>
            <p:custDataLst>
              <p:tags r:id="rId26"/>
            </p:custDataLst>
          </p:nvPr>
        </p:nvSpPr>
        <p:spPr>
          <a:xfrm>
            <a:off x="3785236" y="5153406"/>
            <a:ext cx="1368000" cy="999744"/>
          </a:xfrm>
          <a:prstGeom prst="rect">
            <a:avLst/>
          </a:prstGeom>
          <a:solidFill>
            <a:schemeClr val="bg1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矩形 36"/>
          <p:cNvSpPr/>
          <p:nvPr>
            <p:custDataLst>
              <p:tags r:id="rId27"/>
            </p:custDataLst>
          </p:nvPr>
        </p:nvSpPr>
        <p:spPr>
          <a:xfrm>
            <a:off x="5260659" y="5153406"/>
            <a:ext cx="1368000" cy="999744"/>
          </a:xfrm>
          <a:prstGeom prst="rect">
            <a:avLst/>
          </a:prstGeom>
          <a:solidFill>
            <a:schemeClr val="bg1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28"/>
            </p:custDataLst>
          </p:nvPr>
        </p:nvSpPr>
        <p:spPr>
          <a:xfrm>
            <a:off x="6736080" y="5153406"/>
            <a:ext cx="1368000" cy="999744"/>
          </a:xfrm>
          <a:prstGeom prst="rect">
            <a:avLst/>
          </a:prstGeom>
          <a:solidFill>
            <a:schemeClr val="bg1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Box 28"/>
          <p:cNvSpPr txBox="1"/>
          <p:nvPr>
            <p:custDataLst>
              <p:tags r:id="rId29"/>
            </p:custDataLst>
          </p:nvPr>
        </p:nvSpPr>
        <p:spPr>
          <a:xfrm>
            <a:off x="910862" y="5322570"/>
            <a:ext cx="1224000" cy="6647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200">
                <a:latin typeface="Arial" pitchFamily="34" charset="0"/>
                <a:ea typeface="+mj-ea"/>
                <a:cs typeface="Arial" pitchFamily="34" charset="0"/>
              </a:rPr>
              <a:t>Expand </a:t>
            </a:r>
            <a:r>
              <a:rPr lang="en-US" altLang="zh-CN" sz="1200" b="1">
                <a:latin typeface="Arial" pitchFamily="34" charset="0"/>
                <a:ea typeface="+mj-ea"/>
                <a:cs typeface="Arial" pitchFamily="34" charset="0"/>
              </a:rPr>
              <a:t>basic medical insurance programs</a:t>
            </a:r>
          </a:p>
        </p:txBody>
      </p:sp>
      <p:sp>
        <p:nvSpPr>
          <p:cNvPr id="30" name="TextBox 29"/>
          <p:cNvSpPr txBox="1"/>
          <p:nvPr>
            <p:custDataLst>
              <p:tags r:id="rId30"/>
            </p:custDataLst>
          </p:nvPr>
        </p:nvSpPr>
        <p:spPr>
          <a:xfrm>
            <a:off x="2396762" y="5322570"/>
            <a:ext cx="1224000" cy="6647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200">
                <a:latin typeface="Arial" pitchFamily="34" charset="0"/>
                <a:cs typeface="Arial" pitchFamily="34" charset="0"/>
              </a:rPr>
              <a:t>Establish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National Essential Drug System</a:t>
            </a:r>
            <a:endParaRPr lang="zh-CN" altLang="en-US" sz="12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Box 30"/>
          <p:cNvSpPr txBox="1"/>
          <p:nvPr>
            <p:custDataLst>
              <p:tags r:id="rId31"/>
            </p:custDataLst>
          </p:nvPr>
        </p:nvSpPr>
        <p:spPr>
          <a:xfrm>
            <a:off x="3871232" y="5322570"/>
            <a:ext cx="1224000" cy="6647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200">
                <a:latin typeface="Arial" pitchFamily="34" charset="0"/>
                <a:cs typeface="Arial" pitchFamily="34" charset="0"/>
              </a:rPr>
              <a:t>Develop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grass-root healthcare service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 infrastructure</a:t>
            </a:r>
            <a:endParaRPr lang="zh-CN" altLang="en-US" sz="120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Box 31"/>
          <p:cNvSpPr txBox="1"/>
          <p:nvPr>
            <p:custDataLst>
              <p:tags r:id="rId32"/>
            </p:custDataLst>
          </p:nvPr>
        </p:nvSpPr>
        <p:spPr>
          <a:xfrm>
            <a:off x="5334272" y="5242560"/>
            <a:ext cx="1224000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200">
                <a:latin typeface="Arial" pitchFamily="34" charset="0"/>
                <a:cs typeface="Arial" pitchFamily="34" charset="0"/>
              </a:rPr>
              <a:t>Provide equal access to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public health resource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 for urban and rural residents</a:t>
            </a:r>
            <a:endParaRPr lang="zh-CN" altLang="en-US" sz="120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Box 32"/>
          <p:cNvSpPr txBox="1"/>
          <p:nvPr>
            <p:custDataLst>
              <p:tags r:id="rId33"/>
            </p:custDataLst>
          </p:nvPr>
        </p:nvSpPr>
        <p:spPr>
          <a:xfrm>
            <a:off x="6823380" y="5425440"/>
            <a:ext cx="1224000" cy="4985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200">
                <a:latin typeface="Arial" pitchFamily="34" charset="0"/>
                <a:cs typeface="Arial" pitchFamily="34" charset="0"/>
              </a:rPr>
              <a:t>Push forward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public hospital reform</a:t>
            </a:r>
            <a:endParaRPr lang="zh-CN" altLang="en-US" sz="12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39" name="TextBox 38"/>
          <p:cNvSpPr txBox="1"/>
          <p:nvPr>
            <p:custDataLst>
              <p:tags r:id="rId34"/>
            </p:custDataLst>
          </p:nvPr>
        </p:nvSpPr>
        <p:spPr>
          <a:xfrm>
            <a:off x="1129595" y="834108"/>
            <a:ext cx="2520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Healthcare reform - structure</a:t>
            </a:r>
            <a:endParaRPr lang="zh-CN" altLang="en-US" sz="1000" b="1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0" name="TextBox 39"/>
          <p:cNvSpPr txBox="1"/>
          <p:nvPr>
            <p:custDataLst>
              <p:tags r:id="rId35"/>
            </p:custDataLst>
          </p:nvPr>
        </p:nvSpPr>
        <p:spPr>
          <a:xfrm>
            <a:off x="153834" y="6705969"/>
            <a:ext cx="8651499" cy="1108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1000" kern="1200">
                <a:solidFill>
                  <a:schemeClr val="tx1"/>
                </a:solidFill>
                <a:latin typeface="Calibri" pitchFamily="34" charset="0"/>
                <a:ea typeface="+mj-ea"/>
                <a:cs typeface="Calibri" pitchFamily="34" charset="0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800">
                <a:latin typeface="Arial" pitchFamily="34" charset="0"/>
                <a:cs typeface="Arial" pitchFamily="34" charset="0"/>
              </a:rPr>
              <a:t>Source: &lt;The State Council’s directive on deepening healthcare reform, 2009&gt;</a:t>
            </a:r>
            <a:endParaRPr lang="zh-CN" altLang="en-US" sz="80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68" name="对象 67" hidden="1"/>
          <p:cNvGraphicFramePr>
            <a:graphicFrameLocks noChangeAspect="1"/>
          </p:cNvGraphicFramePr>
          <p:nvPr>
            <p:custDataLst>
              <p:tags r:id="rId3"/>
            </p:custDataLst>
          </p:nvPr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think-cell 幻灯片" r:id="rId4" imgW="360" imgH="360" progId="TCLayout.ActiveDocument.1">
                  <p:embed/>
                </p:oleObj>
              </mc:Choice>
              <mc:Fallback>
                <p:oleObj name="think-cell 幻灯片" r:id="rId4" imgW="360" imgH="36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en-US" altLang="zh-CN"/>
              <a:t>Insurance coverage and grass-root infrastructure establishment are major achievements of healthcare reform by year end of 2012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C93F1717-5E5C-4549-94C9-CC4B86CB105D}" type="slidenum">
              <a:rPr lang="en-CA" smtClean="0"/>
              <a:t>7</a:t>
            </a:fld>
            <a:endParaRPr lang="en-CA"/>
          </a:p>
        </p:txBody>
      </p:sp>
      <p:sp>
        <p:nvSpPr>
          <p:cNvPr id="19" name="TextBox 18"/>
          <p:cNvSpPr txBox="1"/>
          <p:nvPr>
            <p:custDataLst>
              <p:tags r:id="rId8"/>
            </p:custDataLst>
          </p:nvPr>
        </p:nvSpPr>
        <p:spPr>
          <a:xfrm>
            <a:off x="662802" y="1473502"/>
            <a:ext cx="2459077" cy="1384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1000" b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Key focuses of healthcare reform</a:t>
            </a:r>
            <a:endParaRPr lang="zh-CN" altLang="en-US" sz="1000" b="1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Box 19"/>
          <p:cNvSpPr txBox="1"/>
          <p:nvPr>
            <p:custDataLst>
              <p:tags r:id="rId9"/>
            </p:custDataLst>
          </p:nvPr>
        </p:nvSpPr>
        <p:spPr>
          <a:xfrm>
            <a:off x="153834" y="6705969"/>
            <a:ext cx="8651499" cy="1108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1000" kern="1200">
                <a:solidFill>
                  <a:schemeClr val="tx1"/>
                </a:solidFill>
                <a:latin typeface="Calibri" pitchFamily="34" charset="0"/>
                <a:ea typeface="+mj-ea"/>
                <a:cs typeface="Calibri" pitchFamily="34" charset="0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800">
                <a:latin typeface="Arial" pitchFamily="34" charset="0"/>
                <a:cs typeface="Arial" pitchFamily="34" charset="0"/>
              </a:rPr>
              <a:t>Source: &lt;Near Term Implementation Scheme for Healthcare System Reform (2009-2011)&gt;; &lt;3-year Summary Report on Healthcare System Reform (2011)&gt;</a:t>
            </a:r>
            <a:endParaRPr lang="zh-CN" altLang="en-US" sz="80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矩形 25"/>
          <p:cNvSpPr/>
          <p:nvPr>
            <p:custDataLst>
              <p:tags r:id="rId10"/>
            </p:custDataLst>
          </p:nvPr>
        </p:nvSpPr>
        <p:spPr>
          <a:xfrm>
            <a:off x="4048125" y="1877444"/>
            <a:ext cx="1188000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ea typeface="楷体" pitchFamily="49" charset="-122"/>
                <a:cs typeface="Arial" pitchFamily="34" charset="0"/>
              </a:rPr>
              <a:t>1.128 Bn</a:t>
            </a:r>
            <a:endParaRPr lang="zh-CN" altLang="en-US" sz="1000">
              <a:latin typeface="Arial" pitchFamily="34" charset="0"/>
              <a:ea typeface="楷体" pitchFamily="49" charset="-122"/>
              <a:cs typeface="Arial" pitchFamily="34" charset="0"/>
            </a:endParaRPr>
          </a:p>
        </p:txBody>
      </p:sp>
      <p:sp>
        <p:nvSpPr>
          <p:cNvPr id="27" name="矩形 26"/>
          <p:cNvSpPr/>
          <p:nvPr>
            <p:custDataLst>
              <p:tags r:id="rId11"/>
            </p:custDataLst>
          </p:nvPr>
        </p:nvSpPr>
        <p:spPr>
          <a:xfrm>
            <a:off x="5703570" y="1854584"/>
            <a:ext cx="1332000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ea typeface="楷体" pitchFamily="49" charset="-122"/>
                <a:cs typeface="Arial" pitchFamily="34" charset="0"/>
              </a:rPr>
              <a:t>1.3 Bn (~95%)</a:t>
            </a:r>
            <a:endParaRPr lang="zh-CN" altLang="en-US" sz="1000">
              <a:latin typeface="Arial" pitchFamily="34" charset="0"/>
              <a:ea typeface="楷体" pitchFamily="49" charset="-122"/>
              <a:cs typeface="Arial" pitchFamily="34" charset="0"/>
            </a:endParaRPr>
          </a:p>
        </p:txBody>
      </p:sp>
      <p:sp>
        <p:nvSpPr>
          <p:cNvPr id="28" name="矩形 27"/>
          <p:cNvSpPr/>
          <p:nvPr>
            <p:custDataLst>
              <p:tags r:id="rId12"/>
            </p:custDataLst>
          </p:nvPr>
        </p:nvSpPr>
        <p:spPr>
          <a:xfrm>
            <a:off x="4048125" y="2253535"/>
            <a:ext cx="1188000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ea typeface="楷体" pitchFamily="49" charset="-122"/>
                <a:cs typeface="Arial" pitchFamily="34" charset="0"/>
              </a:rPr>
              <a:t>80</a:t>
            </a:r>
            <a:endParaRPr lang="zh-CN" altLang="en-US" sz="1000">
              <a:latin typeface="Arial" pitchFamily="34" charset="0"/>
              <a:ea typeface="楷体" pitchFamily="49" charset="-122"/>
              <a:cs typeface="Arial" pitchFamily="34" charset="0"/>
            </a:endParaRPr>
          </a:p>
        </p:txBody>
      </p:sp>
      <p:sp>
        <p:nvSpPr>
          <p:cNvPr id="29" name="矩形 28"/>
          <p:cNvSpPr/>
          <p:nvPr>
            <p:custDataLst>
              <p:tags r:id="rId13"/>
            </p:custDataLst>
          </p:nvPr>
        </p:nvSpPr>
        <p:spPr>
          <a:xfrm>
            <a:off x="5703570" y="2253535"/>
            <a:ext cx="1332000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ea typeface="+mj-ea"/>
                <a:cs typeface="Arial" pitchFamily="34" charset="0"/>
              </a:rPr>
              <a:t>505</a:t>
            </a:r>
            <a:endParaRPr lang="zh-CN" altLang="en-US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2" name="矩形 31"/>
          <p:cNvSpPr/>
          <p:nvPr/>
        </p:nvSpPr>
        <p:spPr>
          <a:xfrm>
            <a:off x="4048125" y="3387090"/>
            <a:ext cx="1188000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ea typeface="+mj-ea"/>
                <a:cs typeface="Arial" pitchFamily="34" charset="0"/>
              </a:rPr>
              <a:t>307 </a:t>
            </a:r>
            <a:endParaRPr lang="zh-CN" altLang="en-US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3" name="矩形 32"/>
          <p:cNvSpPr/>
          <p:nvPr/>
        </p:nvSpPr>
        <p:spPr>
          <a:xfrm>
            <a:off x="5703570" y="3387090"/>
            <a:ext cx="1332000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ea typeface="楷体" pitchFamily="49" charset="-122"/>
                <a:cs typeface="Arial" pitchFamily="34" charset="0"/>
              </a:rPr>
              <a:t>307</a:t>
            </a:r>
            <a:endParaRPr lang="zh-CN" altLang="en-US" sz="1000">
              <a:latin typeface="Arial" pitchFamily="34" charset="0"/>
              <a:ea typeface="楷体" pitchFamily="49" charset="-122"/>
              <a:cs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14"/>
            </p:custDataLst>
          </p:nvPr>
        </p:nvSpPr>
        <p:spPr>
          <a:xfrm>
            <a:off x="4048125" y="3649980"/>
            <a:ext cx="1188000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ea typeface="+mj-ea"/>
                <a:cs typeface="Arial" pitchFamily="34" charset="0"/>
              </a:rPr>
              <a:t>-</a:t>
            </a:r>
            <a:endParaRPr lang="zh-CN" altLang="en-US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5"/>
            </p:custDataLst>
          </p:nvPr>
        </p:nvSpPr>
        <p:spPr>
          <a:xfrm>
            <a:off x="5703570" y="3649980"/>
            <a:ext cx="1332000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ea typeface="+mj-ea"/>
                <a:cs typeface="Arial" pitchFamily="34" charset="0"/>
              </a:rPr>
              <a:t>~30% </a:t>
            </a:r>
            <a:endParaRPr lang="zh-CN" altLang="en-US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16"/>
            </p:custDataLst>
          </p:nvPr>
        </p:nvSpPr>
        <p:spPr>
          <a:xfrm>
            <a:off x="4048125" y="4701540"/>
            <a:ext cx="1188000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ea typeface="+mj-ea"/>
                <a:cs typeface="Arial" pitchFamily="34" charset="0"/>
              </a:rPr>
              <a:t>0.84 Mn</a:t>
            </a:r>
            <a:endParaRPr lang="zh-CN" altLang="en-US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7"/>
            </p:custDataLst>
          </p:nvPr>
        </p:nvSpPr>
        <p:spPr>
          <a:xfrm>
            <a:off x="5703570" y="4701540"/>
            <a:ext cx="1332000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ea typeface="+mj-ea"/>
                <a:cs typeface="Arial" pitchFamily="34" charset="0"/>
              </a:rPr>
              <a:t>0.88 Mn</a:t>
            </a:r>
            <a:endParaRPr lang="zh-CN" altLang="en-US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45" name="矩形 44"/>
          <p:cNvSpPr/>
          <p:nvPr>
            <p:custDataLst>
              <p:tags r:id="rId18"/>
            </p:custDataLst>
          </p:nvPr>
        </p:nvSpPr>
        <p:spPr>
          <a:xfrm>
            <a:off x="4048125" y="3912870"/>
            <a:ext cx="1188000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ea typeface="+mj-ea"/>
                <a:cs typeface="Arial" pitchFamily="34" charset="0"/>
              </a:rPr>
              <a:t>-</a:t>
            </a:r>
            <a:endParaRPr lang="zh-CN" altLang="en-US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46" name="矩形 45"/>
          <p:cNvSpPr/>
          <p:nvPr>
            <p:custDataLst>
              <p:tags r:id="rId19"/>
            </p:custDataLst>
          </p:nvPr>
        </p:nvSpPr>
        <p:spPr>
          <a:xfrm>
            <a:off x="5703570" y="3912870"/>
            <a:ext cx="1332000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ea typeface="+mj-ea"/>
                <a:cs typeface="Arial" pitchFamily="34" charset="0"/>
              </a:rPr>
              <a:t>~60% </a:t>
            </a:r>
            <a:endParaRPr lang="zh-CN" altLang="en-US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48" name="矩形 47"/>
          <p:cNvSpPr/>
          <p:nvPr>
            <p:custDataLst>
              <p:tags r:id="rId20"/>
            </p:custDataLst>
          </p:nvPr>
        </p:nvSpPr>
        <p:spPr>
          <a:xfrm>
            <a:off x="4048125" y="4427220"/>
            <a:ext cx="1188000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ea typeface="+mj-ea"/>
                <a:cs typeface="Arial" pitchFamily="34" charset="0"/>
              </a:rPr>
              <a:t>5,216</a:t>
            </a:r>
            <a:endParaRPr lang="zh-CN" altLang="en-US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49" name="矩形 48"/>
          <p:cNvSpPr/>
          <p:nvPr>
            <p:custDataLst>
              <p:tags r:id="rId21"/>
            </p:custDataLst>
          </p:nvPr>
        </p:nvSpPr>
        <p:spPr>
          <a:xfrm>
            <a:off x="5703570" y="4427220"/>
            <a:ext cx="1332000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ea typeface="+mj-ea"/>
                <a:cs typeface="Arial" pitchFamily="34" charset="0"/>
              </a:rPr>
              <a:t>7,598</a:t>
            </a:r>
            <a:endParaRPr lang="zh-CN" altLang="en-US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51" name="矩形 50"/>
          <p:cNvSpPr/>
          <p:nvPr>
            <p:custDataLst>
              <p:tags r:id="rId22"/>
            </p:custDataLst>
          </p:nvPr>
        </p:nvSpPr>
        <p:spPr>
          <a:xfrm>
            <a:off x="4048125" y="4164330"/>
            <a:ext cx="1188000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ea typeface="+mj-ea"/>
                <a:cs typeface="Arial" pitchFamily="34" charset="0"/>
              </a:rPr>
              <a:t>0.87 Mn</a:t>
            </a:r>
            <a:endParaRPr lang="zh-CN" altLang="en-US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52" name="矩形 51"/>
          <p:cNvSpPr/>
          <p:nvPr>
            <p:custDataLst>
              <p:tags r:id="rId23"/>
            </p:custDataLst>
          </p:nvPr>
        </p:nvSpPr>
        <p:spPr>
          <a:xfrm>
            <a:off x="5703570" y="4164330"/>
            <a:ext cx="1332000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ea typeface="+mj-ea"/>
                <a:cs typeface="Arial" pitchFamily="34" charset="0"/>
              </a:rPr>
              <a:t>1.5 Mn</a:t>
            </a:r>
            <a:endParaRPr lang="en-US" altLang="zh-CN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54" name="矩形 53"/>
          <p:cNvSpPr/>
          <p:nvPr>
            <p:custDataLst>
              <p:tags r:id="rId24"/>
            </p:custDataLst>
          </p:nvPr>
        </p:nvSpPr>
        <p:spPr>
          <a:xfrm>
            <a:off x="4048125" y="4931378"/>
            <a:ext cx="1188000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ea typeface="+mj-ea"/>
                <a:cs typeface="Arial" pitchFamily="34" charset="0"/>
              </a:rPr>
              <a:t>RMB 15</a:t>
            </a:r>
            <a:endParaRPr lang="zh-CN" altLang="en-US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55" name="矩形 54"/>
          <p:cNvSpPr/>
          <p:nvPr>
            <p:custDataLst>
              <p:tags r:id="rId25"/>
            </p:custDataLst>
          </p:nvPr>
        </p:nvSpPr>
        <p:spPr>
          <a:xfrm>
            <a:off x="5703570" y="4931378"/>
            <a:ext cx="1332000" cy="61555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ea typeface="+mj-ea"/>
                <a:cs typeface="Arial" pitchFamily="34" charset="0"/>
              </a:rPr>
              <a:t>RMB 25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ea typeface="楷体" pitchFamily="49" charset="-122"/>
                <a:cs typeface="Arial" pitchFamily="34" charset="0"/>
              </a:rPr>
              <a:t>10 primary publics health services and 7 key programs</a:t>
            </a:r>
            <a:endParaRPr lang="zh-CN" altLang="en-US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57" name="矩形 56"/>
          <p:cNvSpPr/>
          <p:nvPr>
            <p:custDataLst>
              <p:tags r:id="rId26"/>
            </p:custDataLst>
          </p:nvPr>
        </p:nvSpPr>
        <p:spPr>
          <a:xfrm>
            <a:off x="4048125" y="5737860"/>
            <a:ext cx="1188000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ea typeface="+mj-ea"/>
                <a:cs typeface="Arial" pitchFamily="34" charset="0"/>
              </a:rPr>
              <a:t>-</a:t>
            </a:r>
            <a:endParaRPr lang="zh-CN" altLang="en-US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58" name="矩形 57"/>
          <p:cNvSpPr/>
          <p:nvPr>
            <p:custDataLst>
              <p:tags r:id="rId27"/>
            </p:custDataLst>
          </p:nvPr>
        </p:nvSpPr>
        <p:spPr>
          <a:xfrm>
            <a:off x="5703570" y="5737860"/>
            <a:ext cx="1332000" cy="4154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ea typeface="楷体" pitchFamily="49" charset="-122"/>
                <a:cs typeface="Arial" pitchFamily="34" charset="0"/>
              </a:rPr>
              <a:t>17 national pilots; 37 provincial pilots; 2000+ hospital</a:t>
            </a:r>
            <a:endParaRPr lang="zh-CN" altLang="en-US" sz="1000">
              <a:latin typeface="Arial" pitchFamily="34" charset="0"/>
              <a:ea typeface="楷体" pitchFamily="49" charset="-122"/>
              <a:cs typeface="Arial" pitchFamily="34" charset="0"/>
            </a:endParaRPr>
          </a:p>
        </p:txBody>
      </p:sp>
      <p:sp>
        <p:nvSpPr>
          <p:cNvPr id="60" name="TextBox 59"/>
          <p:cNvSpPr txBox="1"/>
          <p:nvPr/>
        </p:nvSpPr>
        <p:spPr>
          <a:xfrm>
            <a:off x="4080510" y="1565910"/>
            <a:ext cx="1188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2009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62" name="直接连接符 61"/>
          <p:cNvCxnSpPr/>
          <p:nvPr/>
        </p:nvCxnSpPr>
        <p:spPr>
          <a:xfrm flipV="1">
            <a:off x="4000500" y="1748790"/>
            <a:ext cx="151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Box 62"/>
          <p:cNvSpPr txBox="1"/>
          <p:nvPr/>
        </p:nvSpPr>
        <p:spPr>
          <a:xfrm>
            <a:off x="5764530" y="1546860"/>
            <a:ext cx="118872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2011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64" name="直接连接符 63"/>
          <p:cNvCxnSpPr/>
          <p:nvPr/>
        </p:nvCxnSpPr>
        <p:spPr>
          <a:xfrm flipV="1">
            <a:off x="5684520" y="1729740"/>
            <a:ext cx="151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矩形 64"/>
          <p:cNvSpPr/>
          <p:nvPr/>
        </p:nvSpPr>
        <p:spPr>
          <a:xfrm>
            <a:off x="240030" y="1760220"/>
            <a:ext cx="1224000" cy="720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latin typeface="Arial" pitchFamily="34" charset="0"/>
                <a:cs typeface="Arial" pitchFamily="34" charset="0"/>
              </a:rPr>
              <a:t>Basic medical insurance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66" name="矩形 65"/>
          <p:cNvSpPr/>
          <p:nvPr/>
        </p:nvSpPr>
        <p:spPr>
          <a:xfrm>
            <a:off x="240030" y="2542794"/>
            <a:ext cx="1224000" cy="720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latin typeface="Arial" pitchFamily="34" charset="0"/>
                <a:cs typeface="Arial" pitchFamily="34" charset="0"/>
              </a:rPr>
              <a:t>New rural cooperative insurance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67" name="矩形 66"/>
          <p:cNvSpPr/>
          <p:nvPr/>
        </p:nvSpPr>
        <p:spPr>
          <a:xfrm>
            <a:off x="240030" y="3325368"/>
            <a:ext cx="1224000" cy="720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latin typeface="Arial" pitchFamily="34" charset="0"/>
                <a:cs typeface="Arial" pitchFamily="34" charset="0"/>
              </a:rPr>
              <a:t>Essential Drug system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69" name="矩形 68"/>
          <p:cNvSpPr/>
          <p:nvPr/>
        </p:nvSpPr>
        <p:spPr>
          <a:xfrm>
            <a:off x="240030" y="4107942"/>
            <a:ext cx="1224000" cy="720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latin typeface="Arial" pitchFamily="34" charset="0"/>
                <a:cs typeface="Arial" pitchFamily="34" charset="0"/>
              </a:rPr>
              <a:t>Grass-root health service infrastructure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70" name="矩形 69"/>
          <p:cNvSpPr/>
          <p:nvPr/>
        </p:nvSpPr>
        <p:spPr>
          <a:xfrm>
            <a:off x="240030" y="4890516"/>
            <a:ext cx="1224000" cy="720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latin typeface="Arial" pitchFamily="34" charset="0"/>
                <a:cs typeface="Arial" pitchFamily="34" charset="0"/>
              </a:rPr>
              <a:t>Public health resource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71" name="矩形 70"/>
          <p:cNvSpPr/>
          <p:nvPr/>
        </p:nvSpPr>
        <p:spPr>
          <a:xfrm>
            <a:off x="240030" y="5673090"/>
            <a:ext cx="1224000" cy="720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latin typeface="Arial" pitchFamily="34" charset="0"/>
                <a:cs typeface="Arial" pitchFamily="34" charset="0"/>
              </a:rPr>
              <a:t>Public hospital reform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73" name="TextBox 72"/>
          <p:cNvSpPr txBox="1"/>
          <p:nvPr/>
        </p:nvSpPr>
        <p:spPr>
          <a:xfrm>
            <a:off x="7448550" y="1539240"/>
            <a:ext cx="118872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2012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4" name="直接连接符 73"/>
          <p:cNvCxnSpPr/>
          <p:nvPr/>
        </p:nvCxnSpPr>
        <p:spPr>
          <a:xfrm flipV="1">
            <a:off x="7368540" y="1722120"/>
            <a:ext cx="151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矩形 60"/>
          <p:cNvSpPr/>
          <p:nvPr/>
        </p:nvSpPr>
        <p:spPr>
          <a:xfrm>
            <a:off x="1535430" y="1783080"/>
            <a:ext cx="2412000" cy="324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latin typeface="Arial" pitchFamily="34" charset="0"/>
                <a:cs typeface="Arial" pitchFamily="34" charset="0"/>
              </a:rPr>
              <a:t>Population coverage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75" name="矩形 74"/>
          <p:cNvSpPr/>
          <p:nvPr/>
        </p:nvSpPr>
        <p:spPr>
          <a:xfrm>
            <a:off x="1535430" y="2155882"/>
            <a:ext cx="2412000" cy="324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latin typeface="Arial" pitchFamily="34" charset="0"/>
                <a:cs typeface="Arial" pitchFamily="34" charset="0"/>
              </a:rPr>
              <a:t>Per capita subsidies (RMB)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76" name="矩形 75"/>
          <p:cNvSpPr/>
          <p:nvPr/>
        </p:nvSpPr>
        <p:spPr>
          <a:xfrm>
            <a:off x="1535430" y="2528684"/>
            <a:ext cx="2412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latin typeface="Arial" pitchFamily="34" charset="0"/>
                <a:cs typeface="Arial" pitchFamily="34" charset="0"/>
              </a:rPr>
              <a:t>Government subsidy  per capita (RMB)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78" name="矩形 77"/>
          <p:cNvSpPr/>
          <p:nvPr/>
        </p:nvSpPr>
        <p:spPr>
          <a:xfrm>
            <a:off x="1535430" y="2793486"/>
            <a:ext cx="2412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latin typeface="Arial" pitchFamily="34" charset="0"/>
                <a:cs typeface="Arial" pitchFamily="34" charset="0"/>
              </a:rPr>
              <a:t>Coverage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79" name="矩形 78"/>
          <p:cNvSpPr/>
          <p:nvPr/>
        </p:nvSpPr>
        <p:spPr>
          <a:xfrm>
            <a:off x="1535430" y="3058288"/>
            <a:ext cx="2412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latin typeface="Arial" pitchFamily="34" charset="0"/>
                <a:cs typeface="Arial" pitchFamily="34" charset="0"/>
              </a:rPr>
              <a:t>Reimbursement rate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80" name="矩形 79"/>
          <p:cNvSpPr/>
          <p:nvPr/>
        </p:nvSpPr>
        <p:spPr>
          <a:xfrm>
            <a:off x="1535430" y="3323090"/>
            <a:ext cx="2412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latin typeface="Arial" pitchFamily="34" charset="0"/>
                <a:cs typeface="Arial" pitchFamily="34" charset="0"/>
              </a:rPr>
              <a:t>EDL items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81" name="矩形 80"/>
          <p:cNvSpPr/>
          <p:nvPr/>
        </p:nvSpPr>
        <p:spPr>
          <a:xfrm>
            <a:off x="1535430" y="3587892"/>
            <a:ext cx="2412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latin typeface="Arial" pitchFamily="34" charset="0"/>
                <a:cs typeface="Arial" pitchFamily="34" charset="0"/>
              </a:rPr>
              <a:t>Price cut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82" name="矩形 81"/>
          <p:cNvSpPr/>
          <p:nvPr/>
        </p:nvSpPr>
        <p:spPr>
          <a:xfrm>
            <a:off x="1535430" y="3852694"/>
            <a:ext cx="2412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latin typeface="Arial" pitchFamily="34" charset="0"/>
                <a:cs typeface="Arial" pitchFamily="34" charset="0"/>
              </a:rPr>
              <a:t>No drug markup at grass-root level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83" name="矩形 82"/>
          <p:cNvSpPr/>
          <p:nvPr/>
        </p:nvSpPr>
        <p:spPr>
          <a:xfrm>
            <a:off x="1535430" y="4117496"/>
            <a:ext cx="2412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latin typeface="Arial" pitchFamily="34" charset="0"/>
                <a:cs typeface="Arial" pitchFamily="34" charset="0"/>
              </a:rPr>
              <a:t># of professionals at grass-root level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84" name="矩形 83"/>
          <p:cNvSpPr/>
          <p:nvPr/>
        </p:nvSpPr>
        <p:spPr>
          <a:xfrm>
            <a:off x="1535430" y="4382298"/>
            <a:ext cx="2412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latin typeface="Arial" pitchFamily="34" charset="0"/>
                <a:cs typeface="Arial" pitchFamily="34" charset="0"/>
              </a:rPr>
              <a:t># of CHC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85" name="矩形 84"/>
          <p:cNvSpPr/>
          <p:nvPr/>
        </p:nvSpPr>
        <p:spPr>
          <a:xfrm>
            <a:off x="1535430" y="4647100"/>
            <a:ext cx="2412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latin typeface="Arial" pitchFamily="34" charset="0"/>
                <a:cs typeface="Arial" pitchFamily="34" charset="0"/>
              </a:rPr>
              <a:t># of grass-root at rural area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86" name="矩形 85"/>
          <p:cNvSpPr/>
          <p:nvPr/>
        </p:nvSpPr>
        <p:spPr>
          <a:xfrm>
            <a:off x="1535430" y="4911902"/>
            <a:ext cx="2412000" cy="720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latin typeface="Arial" pitchFamily="34" charset="0"/>
                <a:cs typeface="Arial" pitchFamily="34" charset="0"/>
              </a:rPr>
              <a:t>Per capita public health expenditure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87" name="矩形 86"/>
          <p:cNvSpPr/>
          <p:nvPr/>
        </p:nvSpPr>
        <p:spPr>
          <a:xfrm>
            <a:off x="1535430" y="5680710"/>
            <a:ext cx="2412000" cy="720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latin typeface="Arial" pitchFamily="34" charset="0"/>
                <a:cs typeface="Arial" pitchFamily="34" charset="0"/>
              </a:rPr>
              <a:t>Pilot reform at public hospitals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88" name="TextBox 87"/>
          <p:cNvSpPr txBox="1"/>
          <p:nvPr/>
        </p:nvSpPr>
        <p:spPr>
          <a:xfrm>
            <a:off x="7383780" y="2571750"/>
            <a:ext cx="165735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240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89" name="矩形 88"/>
          <p:cNvSpPr/>
          <p:nvPr/>
        </p:nvSpPr>
        <p:spPr>
          <a:xfrm>
            <a:off x="4048125" y="2853190"/>
            <a:ext cx="1188000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ea typeface="+mj-ea"/>
                <a:cs typeface="Arial" pitchFamily="34" charset="0"/>
              </a:rPr>
              <a:t>94%</a:t>
            </a:r>
            <a:endParaRPr lang="zh-CN" altLang="en-US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90" name="矩形 89"/>
          <p:cNvSpPr/>
          <p:nvPr/>
        </p:nvSpPr>
        <p:spPr>
          <a:xfrm>
            <a:off x="5703570" y="2853190"/>
            <a:ext cx="1332000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ea typeface="楷体" pitchFamily="49" charset="-122"/>
                <a:cs typeface="Arial" pitchFamily="34" charset="0"/>
              </a:rPr>
              <a:t>97.5%</a:t>
            </a:r>
            <a:endParaRPr lang="zh-CN" altLang="en-US" sz="1000">
              <a:latin typeface="Arial" pitchFamily="34" charset="0"/>
              <a:ea typeface="楷体" pitchFamily="49" charset="-122"/>
              <a:cs typeface="Arial" pitchFamily="34" charset="0"/>
            </a:endParaRPr>
          </a:p>
        </p:txBody>
      </p:sp>
      <p:sp>
        <p:nvSpPr>
          <p:cNvPr id="91" name="矩形 90"/>
          <p:cNvSpPr/>
          <p:nvPr/>
        </p:nvSpPr>
        <p:spPr>
          <a:xfrm>
            <a:off x="4048125" y="3074670"/>
            <a:ext cx="1188000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ea typeface="+mj-ea"/>
                <a:cs typeface="Arial" pitchFamily="34" charset="0"/>
              </a:rPr>
              <a:t>48% for inpatient </a:t>
            </a:r>
            <a:endParaRPr lang="zh-CN" altLang="en-US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92" name="矩形 91"/>
          <p:cNvSpPr/>
          <p:nvPr/>
        </p:nvSpPr>
        <p:spPr>
          <a:xfrm>
            <a:off x="5703570" y="3074670"/>
            <a:ext cx="1332000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ea typeface="楷体" pitchFamily="49" charset="-122"/>
                <a:cs typeface="Arial" pitchFamily="34" charset="0"/>
              </a:rPr>
              <a:t>70% for inpatient</a:t>
            </a:r>
            <a:endParaRPr lang="zh-CN" altLang="en-US" sz="1000">
              <a:latin typeface="Arial" pitchFamily="34" charset="0"/>
              <a:ea typeface="楷体" pitchFamily="49" charset="-122"/>
              <a:cs typeface="Arial" pitchFamily="34" charset="0"/>
            </a:endParaRPr>
          </a:p>
        </p:txBody>
      </p:sp>
      <p:sp>
        <p:nvSpPr>
          <p:cNvPr id="93" name="矩形 92"/>
          <p:cNvSpPr/>
          <p:nvPr>
            <p:custDataLst>
              <p:tags r:id="rId28"/>
            </p:custDataLst>
          </p:nvPr>
        </p:nvSpPr>
        <p:spPr>
          <a:xfrm>
            <a:off x="4048125" y="2571750"/>
            <a:ext cx="1188000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ea typeface="+mj-ea"/>
                <a:cs typeface="Arial" pitchFamily="34" charset="0"/>
              </a:rPr>
              <a:t>80 </a:t>
            </a:r>
            <a:endParaRPr lang="zh-CN" altLang="en-US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94" name="矩形 93"/>
          <p:cNvSpPr/>
          <p:nvPr/>
        </p:nvSpPr>
        <p:spPr>
          <a:xfrm>
            <a:off x="5703570" y="2571750"/>
            <a:ext cx="1332000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ea typeface="楷体" pitchFamily="49" charset="-122"/>
                <a:cs typeface="Arial" pitchFamily="34" charset="0"/>
              </a:rPr>
              <a:t>200</a:t>
            </a:r>
            <a:endParaRPr lang="zh-CN" altLang="en-US" sz="1000">
              <a:latin typeface="Arial" pitchFamily="34" charset="0"/>
              <a:ea typeface="楷体" pitchFamily="49" charset="-122"/>
              <a:cs typeface="Arial" pitchFamily="34" charset="0"/>
            </a:endParaRPr>
          </a:p>
        </p:txBody>
      </p:sp>
      <p:sp>
        <p:nvSpPr>
          <p:cNvPr id="95" name="矩形 94"/>
          <p:cNvSpPr/>
          <p:nvPr>
            <p:custDataLst>
              <p:tags r:id="rId29"/>
            </p:custDataLst>
          </p:nvPr>
        </p:nvSpPr>
        <p:spPr>
          <a:xfrm>
            <a:off x="7383780" y="2853190"/>
            <a:ext cx="1332000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ea typeface="楷体" pitchFamily="49" charset="-122"/>
                <a:cs typeface="Arial" pitchFamily="34" charset="0"/>
              </a:rPr>
              <a:t>98.3%</a:t>
            </a:r>
            <a:endParaRPr lang="zh-CN" altLang="en-US" sz="1000">
              <a:latin typeface="Arial" pitchFamily="34" charset="0"/>
              <a:ea typeface="楷体" pitchFamily="49" charset="-122"/>
              <a:cs typeface="Arial" pitchFamily="34" charset="0"/>
            </a:endParaRPr>
          </a:p>
        </p:txBody>
      </p:sp>
      <p:sp>
        <p:nvSpPr>
          <p:cNvPr id="96" name="TextBox 95"/>
          <p:cNvSpPr txBox="1"/>
          <p:nvPr/>
        </p:nvSpPr>
        <p:spPr>
          <a:xfrm>
            <a:off x="7383780" y="3074670"/>
            <a:ext cx="172593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75% for inpatient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97" name="TextBox 96"/>
          <p:cNvSpPr txBox="1"/>
          <p:nvPr/>
        </p:nvSpPr>
        <p:spPr>
          <a:xfrm>
            <a:off x="7383780" y="4931378"/>
            <a:ext cx="1097280" cy="46166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RMB 25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Strengthened KPI evaluation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98" name="TextBox 97"/>
          <p:cNvSpPr txBox="1"/>
          <p:nvPr/>
        </p:nvSpPr>
        <p:spPr>
          <a:xfrm>
            <a:off x="7383780" y="1828800"/>
            <a:ext cx="124587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1.34 Bn (~95%)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99" name="TextBox 98"/>
          <p:cNvSpPr txBox="1"/>
          <p:nvPr/>
        </p:nvSpPr>
        <p:spPr>
          <a:xfrm>
            <a:off x="7383780" y="2253535"/>
            <a:ext cx="112014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703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100" name="TextBox 99"/>
          <p:cNvSpPr txBox="1"/>
          <p:nvPr/>
        </p:nvSpPr>
        <p:spPr>
          <a:xfrm>
            <a:off x="7383780" y="3387090"/>
            <a:ext cx="112014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520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101" name="TextBox 100"/>
          <p:cNvSpPr txBox="1"/>
          <p:nvPr/>
        </p:nvSpPr>
        <p:spPr>
          <a:xfrm>
            <a:off x="7383780" y="3649980"/>
            <a:ext cx="112014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N/A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102" name="TextBox 101"/>
          <p:cNvSpPr txBox="1"/>
          <p:nvPr/>
        </p:nvSpPr>
        <p:spPr>
          <a:xfrm>
            <a:off x="7383780" y="3912870"/>
            <a:ext cx="112014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N/A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103" name="TextBox 102"/>
          <p:cNvSpPr txBox="1"/>
          <p:nvPr/>
        </p:nvSpPr>
        <p:spPr>
          <a:xfrm>
            <a:off x="7383780" y="4164330"/>
            <a:ext cx="112014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3.4 Mn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104" name="TextBox 103"/>
          <p:cNvSpPr txBox="1"/>
          <p:nvPr/>
        </p:nvSpPr>
        <p:spPr>
          <a:xfrm>
            <a:off x="7383780" y="4427220"/>
            <a:ext cx="112014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8,182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105" name="TextBox 104"/>
          <p:cNvSpPr txBox="1"/>
          <p:nvPr/>
        </p:nvSpPr>
        <p:spPr>
          <a:xfrm>
            <a:off x="7383780" y="4701540"/>
            <a:ext cx="112014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0.79 Mn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106" name="TextBox 105"/>
          <p:cNvSpPr txBox="1"/>
          <p:nvPr/>
        </p:nvSpPr>
        <p:spPr>
          <a:xfrm>
            <a:off x="7383780" y="5737860"/>
            <a:ext cx="1440180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spcBef>
                <a:spcPts val="300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17 city-level, 600+ county-level and 1,000+  village-level hospitals </a:t>
            </a:r>
          </a:p>
        </p:txBody>
      </p:sp>
      <p:cxnSp>
        <p:nvCxnSpPr>
          <p:cNvPr id="77" name="直接连接符 76"/>
          <p:cNvCxnSpPr/>
          <p:nvPr/>
        </p:nvCxnSpPr>
        <p:spPr>
          <a:xfrm flipV="1">
            <a:off x="3973830" y="2125980"/>
            <a:ext cx="4896000" cy="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直接连接符 106"/>
          <p:cNvCxnSpPr/>
          <p:nvPr/>
        </p:nvCxnSpPr>
        <p:spPr>
          <a:xfrm flipV="1">
            <a:off x="3973830" y="2495550"/>
            <a:ext cx="4896000" cy="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直接连接符 107"/>
          <p:cNvCxnSpPr/>
          <p:nvPr/>
        </p:nvCxnSpPr>
        <p:spPr>
          <a:xfrm flipV="1">
            <a:off x="3973830" y="2762250"/>
            <a:ext cx="4896000" cy="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直接连接符 108"/>
          <p:cNvCxnSpPr/>
          <p:nvPr/>
        </p:nvCxnSpPr>
        <p:spPr>
          <a:xfrm flipV="1">
            <a:off x="3973830" y="3025140"/>
            <a:ext cx="4896000" cy="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直接连接符 109"/>
          <p:cNvCxnSpPr/>
          <p:nvPr/>
        </p:nvCxnSpPr>
        <p:spPr>
          <a:xfrm flipV="1">
            <a:off x="3973830" y="3288030"/>
            <a:ext cx="4896000" cy="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直接连接符 110"/>
          <p:cNvCxnSpPr/>
          <p:nvPr/>
        </p:nvCxnSpPr>
        <p:spPr>
          <a:xfrm flipV="1">
            <a:off x="3973830" y="3562350"/>
            <a:ext cx="4896000" cy="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直接连接符 111"/>
          <p:cNvCxnSpPr/>
          <p:nvPr/>
        </p:nvCxnSpPr>
        <p:spPr>
          <a:xfrm flipV="1">
            <a:off x="3973830" y="3825240"/>
            <a:ext cx="4896000" cy="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直接连接符 112"/>
          <p:cNvCxnSpPr/>
          <p:nvPr/>
        </p:nvCxnSpPr>
        <p:spPr>
          <a:xfrm flipV="1">
            <a:off x="3973830" y="4088130"/>
            <a:ext cx="4896000" cy="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直接连接符 113"/>
          <p:cNvCxnSpPr/>
          <p:nvPr/>
        </p:nvCxnSpPr>
        <p:spPr>
          <a:xfrm flipV="1">
            <a:off x="3973830" y="4351020"/>
            <a:ext cx="4896000" cy="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直接连接符 114"/>
          <p:cNvCxnSpPr/>
          <p:nvPr/>
        </p:nvCxnSpPr>
        <p:spPr>
          <a:xfrm flipV="1">
            <a:off x="3973830" y="4613910"/>
            <a:ext cx="4896000" cy="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直接连接符 115"/>
          <p:cNvCxnSpPr/>
          <p:nvPr/>
        </p:nvCxnSpPr>
        <p:spPr>
          <a:xfrm flipV="1">
            <a:off x="3973830" y="4876800"/>
            <a:ext cx="4896000" cy="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直接连接符 116"/>
          <p:cNvCxnSpPr/>
          <p:nvPr/>
        </p:nvCxnSpPr>
        <p:spPr>
          <a:xfrm flipV="1">
            <a:off x="3973830" y="5654040"/>
            <a:ext cx="4896000" cy="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8" name="TextBox 117"/>
          <p:cNvSpPr txBox="1"/>
          <p:nvPr>
            <p:custDataLst>
              <p:tags r:id="rId30"/>
            </p:custDataLst>
          </p:nvPr>
        </p:nvSpPr>
        <p:spPr>
          <a:xfrm>
            <a:off x="1129596" y="834108"/>
            <a:ext cx="2099733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Healthcare reform - achievements </a:t>
            </a:r>
            <a:endParaRPr lang="zh-CN" altLang="en-US" sz="1000" b="1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23" name="对象 122" hidden="1"/>
          <p:cNvGraphicFramePr>
            <a:graphicFrameLocks noChangeAspect="1"/>
          </p:cNvGraphicFramePr>
          <p:nvPr>
            <p:custDataLst>
              <p:tags r:id="rId2"/>
            </p:custDataLst>
          </p:nvPr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think-cell 幻灯片" r:id="rId3" imgW="360" imgH="360" progId="TCLayout.ActiveDocument.1">
                  <p:embed/>
                </p:oleObj>
              </mc:Choice>
              <mc:Fallback>
                <p:oleObj name="think-cell 幻灯片" r:id="rId3" imgW="360" imgH="36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Moving forward, healthcare reform focuses on reforming basic insurance and public hospital operation, and introducing social capital into both provider and payer systems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C93F1717-5E5C-4549-94C9-CC4B86CB105D}" type="slidenum">
              <a:rPr lang="en-CA" smtClean="0"/>
              <a:t>8</a:t>
            </a:fld>
            <a:endParaRPr lang="en-CA"/>
          </a:p>
        </p:txBody>
      </p:sp>
      <p:sp>
        <p:nvSpPr>
          <p:cNvPr id="5" name="矩形 4"/>
          <p:cNvSpPr/>
          <p:nvPr>
            <p:custDataLst>
              <p:tags r:id="rId7"/>
            </p:custDataLst>
          </p:nvPr>
        </p:nvSpPr>
        <p:spPr bwMode="auto">
          <a:xfrm>
            <a:off x="6883035" y="1646478"/>
            <a:ext cx="2193231" cy="4714908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 b="1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 bwMode="auto">
          <a:xfrm>
            <a:off x="4620823" y="1646478"/>
            <a:ext cx="2193231" cy="4714908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 b="1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9"/>
            </p:custDataLst>
          </p:nvPr>
        </p:nvSpPr>
        <p:spPr bwMode="auto">
          <a:xfrm>
            <a:off x="2365115" y="1646478"/>
            <a:ext cx="2193231" cy="4714908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 b="1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8" name="矩形 7"/>
          <p:cNvSpPr/>
          <p:nvPr>
            <p:custDataLst>
              <p:tags r:id="rId10"/>
            </p:custDataLst>
          </p:nvPr>
        </p:nvSpPr>
        <p:spPr bwMode="auto">
          <a:xfrm>
            <a:off x="115207" y="1646478"/>
            <a:ext cx="2193231" cy="4714908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 b="1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9" name="矩形 8"/>
          <p:cNvSpPr/>
          <p:nvPr>
            <p:custDataLst>
              <p:tags r:id="rId11"/>
            </p:custDataLst>
          </p:nvPr>
        </p:nvSpPr>
        <p:spPr bwMode="auto">
          <a:xfrm>
            <a:off x="219777" y="1849778"/>
            <a:ext cx="2044226" cy="684000"/>
          </a:xfrm>
          <a:prstGeom prst="rect">
            <a:avLst/>
          </a:prstGeom>
          <a:solidFill>
            <a:srgbClr val="C3CFE1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 b="1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0" name="TextBox 9"/>
          <p:cNvSpPr txBox="1"/>
          <p:nvPr>
            <p:custDataLst>
              <p:tags r:id="rId12"/>
            </p:custDataLst>
          </p:nvPr>
        </p:nvSpPr>
        <p:spPr>
          <a:xfrm>
            <a:off x="274431" y="2023804"/>
            <a:ext cx="1912340" cy="3077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Accelerate reform of health insurance system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13"/>
            </p:custDataLst>
          </p:nvPr>
        </p:nvSpPr>
        <p:spPr bwMode="auto">
          <a:xfrm>
            <a:off x="2461831" y="1849778"/>
            <a:ext cx="2044226" cy="684000"/>
          </a:xfrm>
          <a:prstGeom prst="rect">
            <a:avLst/>
          </a:prstGeom>
          <a:solidFill>
            <a:srgbClr val="C3CFE1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 b="1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2" name="TextBox 11"/>
          <p:cNvSpPr txBox="1"/>
          <p:nvPr>
            <p:custDataLst>
              <p:tags r:id="rId14"/>
            </p:custDataLst>
          </p:nvPr>
        </p:nvSpPr>
        <p:spPr>
          <a:xfrm>
            <a:off x="2527774" y="1978366"/>
            <a:ext cx="1993846" cy="4154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1000" b="1">
                <a:latin typeface="Arial" pitchFamily="34" charset="0"/>
                <a:cs typeface="Arial" pitchFamily="34" charset="0"/>
              </a:rPr>
              <a:t>Strengthen Essential Drug System and grass-root health service infrastructure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矩形 12"/>
          <p:cNvSpPr/>
          <p:nvPr>
            <p:custDataLst>
              <p:tags r:id="rId15"/>
            </p:custDataLst>
          </p:nvPr>
        </p:nvSpPr>
        <p:spPr bwMode="auto">
          <a:xfrm>
            <a:off x="4703885" y="1849778"/>
            <a:ext cx="2044226" cy="684000"/>
          </a:xfrm>
          <a:prstGeom prst="rect">
            <a:avLst/>
          </a:prstGeom>
          <a:solidFill>
            <a:srgbClr val="C3CFE1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 b="1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4" name="TextBox 13"/>
          <p:cNvSpPr txBox="1"/>
          <p:nvPr>
            <p:custDataLst>
              <p:tags r:id="rId16"/>
            </p:custDataLst>
          </p:nvPr>
        </p:nvSpPr>
        <p:spPr>
          <a:xfrm>
            <a:off x="4769828" y="2024086"/>
            <a:ext cx="1912340" cy="2769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1000" b="1">
                <a:latin typeface="Arial" pitchFamily="34" charset="0"/>
                <a:cs typeface="Arial" pitchFamily="34" charset="0"/>
              </a:rPr>
              <a:t>Promote reform of public hospital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矩形 14"/>
          <p:cNvSpPr/>
          <p:nvPr>
            <p:custDataLst>
              <p:tags r:id="rId17"/>
            </p:custDataLst>
          </p:nvPr>
        </p:nvSpPr>
        <p:spPr bwMode="auto">
          <a:xfrm>
            <a:off x="6945940" y="1849778"/>
            <a:ext cx="2044226" cy="684000"/>
          </a:xfrm>
          <a:prstGeom prst="rect">
            <a:avLst/>
          </a:prstGeom>
          <a:solidFill>
            <a:srgbClr val="C3CFE1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 b="1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6" name="TextBox 15"/>
          <p:cNvSpPr txBox="1"/>
          <p:nvPr>
            <p:custDataLst>
              <p:tags r:id="rId18"/>
            </p:custDataLst>
          </p:nvPr>
        </p:nvSpPr>
        <p:spPr>
          <a:xfrm>
            <a:off x="7011883" y="2035516"/>
            <a:ext cx="1912340" cy="2769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1000" b="1">
                <a:latin typeface="Arial" pitchFamily="34" charset="0"/>
                <a:cs typeface="Arial" pitchFamily="34" charset="0"/>
              </a:rPr>
              <a:t>Promote development of</a:t>
            </a:r>
            <a:r>
              <a:rPr lang="zh-CN" altLang="en-US" sz="1000" b="1">
                <a:latin typeface="Arial" pitchFamily="34" charset="0"/>
                <a:cs typeface="Arial" pitchFamily="34" charset="0"/>
              </a:rPr>
              <a:t>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pertinent</a:t>
            </a:r>
            <a:r>
              <a:rPr lang="zh-CN" altLang="en-US" sz="1000" b="1">
                <a:latin typeface="Arial" pitchFamily="34" charset="0"/>
                <a:cs typeface="Arial" pitchFamily="34" charset="0"/>
              </a:rPr>
              <a:t>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medical service</a:t>
            </a:r>
            <a:r>
              <a:rPr lang="zh-CN" altLang="en-US" sz="1000" b="1">
                <a:latin typeface="Arial" pitchFamily="34" charset="0"/>
                <a:cs typeface="Arial" pitchFamily="34" charset="0"/>
              </a:rPr>
              <a:t>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area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椭圆 16"/>
          <p:cNvSpPr/>
          <p:nvPr>
            <p:custDataLst>
              <p:tags r:id="rId19"/>
            </p:custDataLst>
          </p:nvPr>
        </p:nvSpPr>
        <p:spPr bwMode="auto">
          <a:xfrm>
            <a:off x="120986" y="1717916"/>
            <a:ext cx="199385" cy="216000"/>
          </a:xfrm>
          <a:prstGeom prst="ellipse">
            <a:avLst/>
          </a:prstGeom>
          <a:solidFill>
            <a:srgbClr val="002060"/>
          </a:solidFill>
          <a:ln w="38100" cap="flat" cmpd="sng" algn="ctr">
            <a:solidFill>
              <a:schemeClr val="tx2">
                <a:lumMod val="40000"/>
                <a:lumOff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1000" b="1">
                <a:solidFill>
                  <a:schemeClr val="bg1"/>
                </a:solidFill>
                <a:latin typeface="Arial" pitchFamily="34" charset="0"/>
                <a:ea typeface="+mj-ea"/>
                <a:cs typeface="Arial" pitchFamily="34" charset="0"/>
              </a:rPr>
              <a:t>a</a:t>
            </a:r>
            <a:endParaRPr lang="zh-CN" altLang="en-US" sz="1000" b="1">
              <a:solidFill>
                <a:schemeClr val="bg1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8" name="椭圆 17"/>
          <p:cNvSpPr/>
          <p:nvPr>
            <p:custDataLst>
              <p:tags r:id="rId20"/>
            </p:custDataLst>
          </p:nvPr>
        </p:nvSpPr>
        <p:spPr bwMode="auto">
          <a:xfrm>
            <a:off x="2365115" y="1717916"/>
            <a:ext cx="199385" cy="216000"/>
          </a:xfrm>
          <a:prstGeom prst="ellipse">
            <a:avLst/>
          </a:prstGeom>
          <a:solidFill>
            <a:srgbClr val="002060"/>
          </a:solidFill>
          <a:ln w="38100" cap="flat" cmpd="sng" algn="ctr">
            <a:solidFill>
              <a:schemeClr val="tx2">
                <a:lumMod val="40000"/>
                <a:lumOff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1000" b="1">
                <a:solidFill>
                  <a:schemeClr val="bg1"/>
                </a:solidFill>
                <a:latin typeface="Arial" pitchFamily="34" charset="0"/>
                <a:ea typeface="+mj-ea"/>
                <a:cs typeface="Arial" pitchFamily="34" charset="0"/>
              </a:rPr>
              <a:t>b</a:t>
            </a:r>
            <a:endParaRPr lang="zh-CN" altLang="en-US" sz="1000" b="1">
              <a:solidFill>
                <a:schemeClr val="bg1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9" name="椭圆 18"/>
          <p:cNvSpPr/>
          <p:nvPr>
            <p:custDataLst>
              <p:tags r:id="rId21"/>
            </p:custDataLst>
          </p:nvPr>
        </p:nvSpPr>
        <p:spPr bwMode="auto">
          <a:xfrm>
            <a:off x="4607169" y="1717916"/>
            <a:ext cx="199385" cy="216000"/>
          </a:xfrm>
          <a:prstGeom prst="ellipse">
            <a:avLst/>
          </a:prstGeom>
          <a:solidFill>
            <a:srgbClr val="002060"/>
          </a:solidFill>
          <a:ln w="38100" cap="flat" cmpd="sng" algn="ctr">
            <a:solidFill>
              <a:schemeClr val="tx2">
                <a:lumMod val="40000"/>
                <a:lumOff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1000" b="1">
                <a:solidFill>
                  <a:schemeClr val="bg1"/>
                </a:solidFill>
                <a:latin typeface="Arial" pitchFamily="34" charset="0"/>
                <a:ea typeface="+mj-ea"/>
                <a:cs typeface="Arial" pitchFamily="34" charset="0"/>
              </a:rPr>
              <a:t>c</a:t>
            </a:r>
            <a:endParaRPr lang="zh-CN" altLang="en-US" sz="1000" b="1">
              <a:solidFill>
                <a:schemeClr val="bg1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20" name="椭圆 19"/>
          <p:cNvSpPr/>
          <p:nvPr>
            <p:custDataLst>
              <p:tags r:id="rId22"/>
            </p:custDataLst>
          </p:nvPr>
        </p:nvSpPr>
        <p:spPr bwMode="auto">
          <a:xfrm>
            <a:off x="6849223" y="1717916"/>
            <a:ext cx="199385" cy="216000"/>
          </a:xfrm>
          <a:prstGeom prst="ellipse">
            <a:avLst/>
          </a:prstGeom>
          <a:solidFill>
            <a:srgbClr val="002060"/>
          </a:solidFill>
          <a:ln w="38100" cap="flat" cmpd="sng" algn="ctr">
            <a:solidFill>
              <a:schemeClr val="tx2">
                <a:lumMod val="40000"/>
                <a:lumOff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1000" b="1">
                <a:solidFill>
                  <a:schemeClr val="bg1"/>
                </a:solidFill>
                <a:latin typeface="Arial" pitchFamily="34" charset="0"/>
                <a:ea typeface="+mj-ea"/>
                <a:cs typeface="Arial" pitchFamily="34" charset="0"/>
              </a:rPr>
              <a:t>d</a:t>
            </a:r>
            <a:endParaRPr lang="zh-CN" altLang="en-US" sz="1000" b="1">
              <a:solidFill>
                <a:schemeClr val="bg1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21" name="TextBox 20"/>
          <p:cNvSpPr txBox="1"/>
          <p:nvPr>
            <p:custDataLst>
              <p:tags r:id="rId23"/>
            </p:custDataLst>
          </p:nvPr>
        </p:nvSpPr>
        <p:spPr>
          <a:xfrm>
            <a:off x="219777" y="1432164"/>
            <a:ext cx="3165253" cy="1384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1000" b="1">
                <a:latin typeface="Arial" pitchFamily="34" charset="0"/>
                <a:cs typeface="Arial" pitchFamily="34" charset="0"/>
              </a:rPr>
              <a:t>2013 -2014 Healthcare reform key tasks 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五角星 21"/>
          <p:cNvSpPr/>
          <p:nvPr>
            <p:custDataLst>
              <p:tags r:id="rId24"/>
            </p:custDataLst>
          </p:nvPr>
        </p:nvSpPr>
        <p:spPr bwMode="auto">
          <a:xfrm>
            <a:off x="5021030" y="1374305"/>
            <a:ext cx="219777" cy="214314"/>
          </a:xfrm>
          <a:prstGeom prst="star5">
            <a:avLst/>
          </a:prstGeom>
          <a:solidFill>
            <a:schemeClr val="accent2">
              <a:lumMod val="75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 b="1">
              <a:solidFill>
                <a:srgbClr val="FF0000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23" name="TextBox 22"/>
          <p:cNvSpPr txBox="1"/>
          <p:nvPr>
            <p:custDataLst>
              <p:tags r:id="rId25"/>
            </p:custDataLst>
          </p:nvPr>
        </p:nvSpPr>
        <p:spPr>
          <a:xfrm>
            <a:off x="5294247" y="1450120"/>
            <a:ext cx="1151801" cy="1384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1000" b="1">
                <a:latin typeface="Arial" pitchFamily="34" charset="0"/>
                <a:cs typeface="Arial" pitchFamily="34" charset="0"/>
              </a:rPr>
              <a:t>2013 Key focus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Box 25"/>
          <p:cNvSpPr txBox="1"/>
          <p:nvPr>
            <p:custDataLst>
              <p:tags r:id="rId26"/>
            </p:custDataLst>
          </p:nvPr>
        </p:nvSpPr>
        <p:spPr>
          <a:xfrm>
            <a:off x="6750757" y="1450120"/>
            <a:ext cx="2016000" cy="1384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1000" b="1">
                <a:latin typeface="Arial" pitchFamily="34" charset="0"/>
                <a:cs typeface="Arial" pitchFamily="34" charset="0"/>
              </a:rPr>
              <a:t>Work goals extended into 2014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同心圆 26"/>
          <p:cNvSpPr/>
          <p:nvPr>
            <p:custDataLst>
              <p:tags r:id="rId27"/>
            </p:custDataLst>
          </p:nvPr>
        </p:nvSpPr>
        <p:spPr bwMode="auto">
          <a:xfrm>
            <a:off x="6499488" y="1374305"/>
            <a:ext cx="197828" cy="214314"/>
          </a:xfrm>
          <a:prstGeom prst="donut">
            <a:avLst/>
          </a:prstGeom>
          <a:solidFill>
            <a:schemeClr val="accent1">
              <a:lumMod val="60000"/>
              <a:lumOff val="4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 b="1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28" name="TextBox 27"/>
          <p:cNvSpPr txBox="1"/>
          <p:nvPr>
            <p:custDataLst>
              <p:tags r:id="rId28"/>
            </p:custDataLst>
          </p:nvPr>
        </p:nvSpPr>
        <p:spPr>
          <a:xfrm>
            <a:off x="153834" y="6705969"/>
            <a:ext cx="7676308" cy="1108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1000" kern="1200">
                <a:solidFill>
                  <a:schemeClr val="tx1"/>
                </a:solidFill>
                <a:latin typeface="Calibri" pitchFamily="34" charset="0"/>
                <a:ea typeface="+mj-ea"/>
                <a:cs typeface="Calibri" pitchFamily="34" charset="0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800">
                <a:latin typeface="Arial" pitchFamily="34" charset="0"/>
                <a:cs typeface="Arial" pitchFamily="34" charset="0"/>
              </a:rPr>
              <a:t>Source: &lt;2013 work arrangement on deepening healthcare system reform&gt;; &lt;2014 State Council’s report on government affairs&gt;</a:t>
            </a:r>
            <a:endParaRPr lang="zh-CN" altLang="en-US" sz="80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" name="组合 91"/>
          <p:cNvGrpSpPr/>
          <p:nvPr>
            <p:custDataLst>
              <p:tags r:id="rId29"/>
            </p:custDataLst>
          </p:nvPr>
        </p:nvGrpSpPr>
        <p:grpSpPr>
          <a:xfrm>
            <a:off x="219777" y="4070784"/>
            <a:ext cx="2044226" cy="1368000"/>
            <a:chOff x="219777" y="2755072"/>
            <a:chExt cx="2044226" cy="1368000"/>
          </a:xfrm>
        </p:grpSpPr>
        <p:sp>
          <p:nvSpPr>
            <p:cNvPr id="29" name="矩形 28"/>
            <p:cNvSpPr/>
            <p:nvPr>
              <p:custDataLst>
                <p:tags r:id="rId30"/>
              </p:custDataLst>
            </p:nvPr>
          </p:nvSpPr>
          <p:spPr bwMode="auto">
            <a:xfrm>
              <a:off x="219777" y="2755072"/>
              <a:ext cx="2044226" cy="136800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127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 eaLnBrk="0" hangingPunct="0">
                <a:spcBef>
                  <a:spcPct val="0"/>
                </a:spcBef>
              </a:pPr>
              <a:endParaRPr lang="zh-CN" altLang="en-US" sz="1000" b="1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0" name="TextBox 29"/>
            <p:cNvSpPr txBox="1"/>
            <p:nvPr>
              <p:custDataLst>
                <p:tags r:id="rId31"/>
              </p:custDataLst>
            </p:nvPr>
          </p:nvSpPr>
          <p:spPr>
            <a:xfrm>
              <a:off x="285720" y="2830299"/>
              <a:ext cx="1912340" cy="1200329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en-US" altLang="zh-CN" sz="1000" b="1">
                  <a:latin typeface="Arial" pitchFamily="34" charset="0"/>
                  <a:cs typeface="Arial" pitchFamily="34" charset="0"/>
                </a:rPr>
                <a:t>Reinforce and reform basic insurance mechanism</a:t>
              </a:r>
            </a:p>
            <a:p>
              <a:pPr marL="144000" indent="-144000">
                <a:lnSpc>
                  <a:spcPct val="100000"/>
                </a:lnSpc>
                <a:spcBef>
                  <a:spcPct val="0"/>
                </a:spcBef>
                <a:buFont typeface="Calibri" pitchFamily="34" charset="0"/>
                <a:buChar char="−"/>
              </a:pPr>
              <a:r>
                <a:rPr lang="en-US" altLang="zh-CN" sz="1000" b="1">
                  <a:latin typeface="Arial" pitchFamily="34" charset="0"/>
                  <a:cs typeface="Arial" pitchFamily="34" charset="0"/>
                </a:rPr>
                <a:t>Lift up the pooling level </a:t>
              </a:r>
              <a:r>
                <a:rPr lang="en-US" altLang="zh-CN" sz="1000">
                  <a:latin typeface="Arial" pitchFamily="34" charset="0"/>
                  <a:cs typeface="Arial" pitchFamily="34" charset="0"/>
                </a:rPr>
                <a:t>of social insurance fund, enable </a:t>
              </a:r>
              <a:r>
                <a:rPr lang="en-US" altLang="zh-CN" sz="1000" b="1">
                  <a:latin typeface="Arial" pitchFamily="34" charset="0"/>
                  <a:cs typeface="Arial" pitchFamily="34" charset="0"/>
                </a:rPr>
                <a:t>multi-side reimbursement</a:t>
              </a:r>
            </a:p>
            <a:p>
              <a:pPr marL="144000" indent="-144000">
                <a:lnSpc>
                  <a:spcPct val="100000"/>
                </a:lnSpc>
                <a:spcBef>
                  <a:spcPct val="0"/>
                </a:spcBef>
                <a:buFont typeface="Calibri" pitchFamily="34" charset="0"/>
                <a:buChar char="−"/>
              </a:pPr>
              <a:r>
                <a:rPr lang="en-US" altLang="zh-CN" sz="1000" b="1">
                  <a:latin typeface="Arial" pitchFamily="34" charset="0"/>
                  <a:cs typeface="Arial" pitchFamily="34" charset="0"/>
                </a:rPr>
                <a:t>Improve subsidy </a:t>
              </a:r>
              <a:r>
                <a:rPr lang="en-US" altLang="zh-CN" sz="1000">
                  <a:latin typeface="Arial" pitchFamily="34" charset="0"/>
                  <a:cs typeface="Arial" pitchFamily="34" charset="0"/>
                </a:rPr>
                <a:t>for urban and rural residents to RMB 320 per person </a:t>
              </a:r>
              <a:endParaRPr lang="zh-CN" altLang="en-US" sz="100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4" name="组合 93"/>
          <p:cNvGrpSpPr/>
          <p:nvPr>
            <p:custDataLst>
              <p:tags r:id="rId32"/>
            </p:custDataLst>
          </p:nvPr>
        </p:nvGrpSpPr>
        <p:grpSpPr>
          <a:xfrm>
            <a:off x="219777" y="5606600"/>
            <a:ext cx="2044226" cy="576000"/>
            <a:chOff x="219777" y="3898078"/>
            <a:chExt cx="2044226" cy="576000"/>
          </a:xfrm>
        </p:grpSpPr>
        <p:sp>
          <p:nvSpPr>
            <p:cNvPr id="35" name="矩形 34"/>
            <p:cNvSpPr/>
            <p:nvPr>
              <p:custDataLst>
                <p:tags r:id="rId33"/>
              </p:custDataLst>
            </p:nvPr>
          </p:nvSpPr>
          <p:spPr bwMode="auto">
            <a:xfrm>
              <a:off x="219777" y="3898078"/>
              <a:ext cx="2044226" cy="57600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127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 eaLnBrk="0" hangingPunct="0">
                <a:spcBef>
                  <a:spcPct val="0"/>
                </a:spcBef>
              </a:pPr>
              <a:endParaRPr lang="zh-CN" altLang="en-US" sz="1000" b="1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6" name="TextBox 35"/>
            <p:cNvSpPr txBox="1"/>
            <p:nvPr>
              <p:custDataLst>
                <p:tags r:id="rId34"/>
              </p:custDataLst>
            </p:nvPr>
          </p:nvSpPr>
          <p:spPr>
            <a:xfrm>
              <a:off x="285720" y="3973307"/>
              <a:ext cx="1912340" cy="415498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en-US" altLang="zh-CN" sz="1000" b="1">
                  <a:latin typeface="Arial" pitchFamily="34" charset="0"/>
                  <a:cs typeface="Arial" pitchFamily="34" charset="0"/>
                </a:rPr>
                <a:t>Promote insurance mechanism against severe diseases </a:t>
              </a:r>
              <a:r>
                <a:rPr lang="en-US" altLang="zh-CN" sz="1000">
                  <a:latin typeface="Arial" pitchFamily="34" charset="0"/>
                  <a:cs typeface="Arial" pitchFamily="34" charset="0"/>
                </a:rPr>
                <a:t>for urban and rural residents</a:t>
              </a:r>
              <a:endParaRPr lang="zh-CN" altLang="en-US" sz="100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5" name="组合 94"/>
          <p:cNvGrpSpPr/>
          <p:nvPr>
            <p:custDataLst>
              <p:tags r:id="rId35"/>
            </p:custDataLst>
          </p:nvPr>
        </p:nvGrpSpPr>
        <p:grpSpPr>
          <a:xfrm>
            <a:off x="219777" y="3434967"/>
            <a:ext cx="2044226" cy="468000"/>
            <a:chOff x="219777" y="4492984"/>
            <a:chExt cx="2044226" cy="468000"/>
          </a:xfrm>
        </p:grpSpPr>
        <p:sp>
          <p:nvSpPr>
            <p:cNvPr id="38" name="矩形 37"/>
            <p:cNvSpPr/>
            <p:nvPr>
              <p:custDataLst>
                <p:tags r:id="rId36"/>
              </p:custDataLst>
            </p:nvPr>
          </p:nvSpPr>
          <p:spPr bwMode="auto">
            <a:xfrm>
              <a:off x="219777" y="4492984"/>
              <a:ext cx="2044226" cy="46800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127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 eaLnBrk="0" hangingPunct="0">
                <a:spcBef>
                  <a:spcPct val="0"/>
                </a:spcBef>
              </a:pPr>
              <a:endParaRPr lang="zh-CN" altLang="en-US" sz="1000" b="1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9" name="TextBox 38"/>
            <p:cNvSpPr txBox="1"/>
            <p:nvPr>
              <p:custDataLst>
                <p:tags r:id="rId37"/>
              </p:custDataLst>
            </p:nvPr>
          </p:nvSpPr>
          <p:spPr>
            <a:xfrm>
              <a:off x="285720" y="4579500"/>
              <a:ext cx="1912340" cy="276999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en-US" altLang="zh-CN" sz="1000" b="1">
                  <a:latin typeface="Arial" pitchFamily="34" charset="0"/>
                  <a:cs typeface="Arial" pitchFamily="34" charset="0"/>
                </a:rPr>
                <a:t>Promote development of commercial health insurance</a:t>
              </a:r>
              <a:endParaRPr lang="zh-CN" altLang="en-US" sz="1000" b="1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1" name="组合 99"/>
          <p:cNvGrpSpPr/>
          <p:nvPr>
            <p:custDataLst>
              <p:tags r:id="rId38"/>
            </p:custDataLst>
          </p:nvPr>
        </p:nvGrpSpPr>
        <p:grpSpPr>
          <a:xfrm>
            <a:off x="2461831" y="4170569"/>
            <a:ext cx="2044226" cy="540000"/>
            <a:chOff x="2461831" y="4492984"/>
            <a:chExt cx="2044226" cy="540000"/>
          </a:xfrm>
        </p:grpSpPr>
        <p:sp>
          <p:nvSpPr>
            <p:cNvPr id="50" name="矩形 49"/>
            <p:cNvSpPr/>
            <p:nvPr>
              <p:custDataLst>
                <p:tags r:id="rId39"/>
              </p:custDataLst>
            </p:nvPr>
          </p:nvSpPr>
          <p:spPr bwMode="auto">
            <a:xfrm>
              <a:off x="2461831" y="4492984"/>
              <a:ext cx="2044226" cy="54000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127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 eaLnBrk="0" hangingPunct="0">
                <a:spcBef>
                  <a:spcPct val="0"/>
                </a:spcBef>
              </a:pPr>
              <a:endParaRPr lang="zh-CN" altLang="en-US" sz="1000" b="1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1" name="TextBox 50"/>
            <p:cNvSpPr txBox="1"/>
            <p:nvPr>
              <p:custDataLst>
                <p:tags r:id="rId40"/>
              </p:custDataLst>
            </p:nvPr>
          </p:nvSpPr>
          <p:spPr>
            <a:xfrm>
              <a:off x="2527774" y="4556922"/>
              <a:ext cx="1912340" cy="415498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en-US" altLang="zh-CN" sz="1000" b="1">
                  <a:latin typeface="Arial" pitchFamily="34" charset="0"/>
                  <a:cs typeface="Arial" pitchFamily="34" charset="0"/>
                </a:rPr>
                <a:t>Promote doctor’s multi-site practitioning and training of general doctor</a:t>
              </a:r>
              <a:endParaRPr lang="zh-CN" altLang="en-US" sz="1000" b="1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2" name="组合 106"/>
          <p:cNvGrpSpPr/>
          <p:nvPr>
            <p:custDataLst>
              <p:tags r:id="rId41"/>
            </p:custDataLst>
          </p:nvPr>
        </p:nvGrpSpPr>
        <p:grpSpPr>
          <a:xfrm>
            <a:off x="4703885" y="3329005"/>
            <a:ext cx="2044226" cy="864000"/>
            <a:chOff x="4703885" y="2755072"/>
            <a:chExt cx="2044226" cy="864000"/>
          </a:xfrm>
        </p:grpSpPr>
        <p:sp>
          <p:nvSpPr>
            <p:cNvPr id="53" name="矩形 52"/>
            <p:cNvSpPr/>
            <p:nvPr>
              <p:custDataLst>
                <p:tags r:id="rId42"/>
              </p:custDataLst>
            </p:nvPr>
          </p:nvSpPr>
          <p:spPr bwMode="auto">
            <a:xfrm>
              <a:off x="4703885" y="2755072"/>
              <a:ext cx="2044226" cy="86400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127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 eaLnBrk="0" hangingPunct="0">
                <a:spcBef>
                  <a:spcPct val="0"/>
                </a:spcBef>
              </a:pPr>
              <a:endParaRPr lang="zh-CN" altLang="en-US" sz="1000" b="1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4" name="TextBox 53"/>
            <p:cNvSpPr txBox="1"/>
            <p:nvPr>
              <p:custDataLst>
                <p:tags r:id="rId43"/>
              </p:custDataLst>
            </p:nvPr>
          </p:nvSpPr>
          <p:spPr>
            <a:xfrm>
              <a:off x="4769828" y="2852877"/>
              <a:ext cx="1912340" cy="69249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en-US" altLang="zh-CN" sz="1000" b="1">
                  <a:latin typeface="Arial" pitchFamily="34" charset="0"/>
                  <a:cs typeface="Arial" pitchFamily="34" charset="0"/>
                </a:rPr>
                <a:t>Expand</a:t>
              </a:r>
              <a:r>
                <a:rPr lang="zh-CN" altLang="en-US" sz="1000" b="1">
                  <a:latin typeface="Arial" pitchFamily="34" charset="0"/>
                  <a:cs typeface="Arial" pitchFamily="34" charset="0"/>
                </a:rPr>
                <a:t> </a:t>
              </a:r>
              <a:r>
                <a:rPr lang="en-US" altLang="zh-CN" sz="1000" b="1">
                  <a:latin typeface="Arial" pitchFamily="34" charset="0"/>
                  <a:cs typeface="Arial" pitchFamily="34" charset="0"/>
                </a:rPr>
                <a:t>and deepen pilot reform programs </a:t>
              </a:r>
              <a:r>
                <a:rPr lang="en-US" altLang="zh-CN" sz="1000">
                  <a:latin typeface="Arial" pitchFamily="34" charset="0"/>
                  <a:cs typeface="Arial" pitchFamily="34" charset="0"/>
                </a:rPr>
                <a:t>at 1000 county-level and above public hospitals, covering 0.5 Bn population </a:t>
              </a:r>
              <a:endParaRPr lang="zh-CN" altLang="en-US" sz="100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3" name="组合 107"/>
          <p:cNvGrpSpPr/>
          <p:nvPr>
            <p:custDataLst>
              <p:tags r:id="rId44"/>
            </p:custDataLst>
          </p:nvPr>
        </p:nvGrpSpPr>
        <p:grpSpPr>
          <a:xfrm>
            <a:off x="4703885" y="4355835"/>
            <a:ext cx="2044226" cy="540000"/>
            <a:chOff x="4703885" y="3296928"/>
            <a:chExt cx="2044226" cy="540000"/>
          </a:xfrm>
        </p:grpSpPr>
        <p:sp>
          <p:nvSpPr>
            <p:cNvPr id="56" name="矩形 55"/>
            <p:cNvSpPr/>
            <p:nvPr>
              <p:custDataLst>
                <p:tags r:id="rId45"/>
              </p:custDataLst>
            </p:nvPr>
          </p:nvSpPr>
          <p:spPr bwMode="auto">
            <a:xfrm>
              <a:off x="4703885" y="3296928"/>
              <a:ext cx="2044226" cy="54000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127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 eaLnBrk="0" hangingPunct="0">
                <a:spcBef>
                  <a:spcPct val="0"/>
                </a:spcBef>
              </a:pPr>
              <a:endParaRPr lang="zh-CN" altLang="en-US" sz="1000" b="1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7" name="TextBox 56"/>
            <p:cNvSpPr txBox="1"/>
            <p:nvPr>
              <p:custDataLst>
                <p:tags r:id="rId46"/>
              </p:custDataLst>
            </p:nvPr>
          </p:nvSpPr>
          <p:spPr>
            <a:xfrm>
              <a:off x="4769828" y="3417311"/>
              <a:ext cx="1912340" cy="276999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en-US" altLang="zh-CN" sz="1000">
                  <a:latin typeface="Arial" pitchFamily="34" charset="0"/>
                  <a:cs typeface="Arial" pitchFamily="34" charset="0"/>
                </a:rPr>
                <a:t>Gradually </a:t>
              </a:r>
              <a:r>
                <a:rPr lang="en-US" altLang="zh-CN" sz="1000" b="1">
                  <a:latin typeface="Arial" pitchFamily="34" charset="0"/>
                  <a:cs typeface="Arial" pitchFamily="34" charset="0"/>
                </a:rPr>
                <a:t>abolish “drug-subsidizing-service” model</a:t>
              </a:r>
              <a:endParaRPr lang="zh-CN" altLang="en-US" sz="1000" b="1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4" name="组合 105"/>
          <p:cNvGrpSpPr/>
          <p:nvPr>
            <p:custDataLst>
              <p:tags r:id="rId47"/>
            </p:custDataLst>
          </p:nvPr>
        </p:nvGrpSpPr>
        <p:grpSpPr>
          <a:xfrm>
            <a:off x="4703885" y="5064909"/>
            <a:ext cx="2044226" cy="612000"/>
            <a:chOff x="4703885" y="3898080"/>
            <a:chExt cx="2044226" cy="612000"/>
          </a:xfrm>
        </p:grpSpPr>
        <p:sp>
          <p:nvSpPr>
            <p:cNvPr id="59" name="矩形 58"/>
            <p:cNvSpPr/>
            <p:nvPr>
              <p:custDataLst>
                <p:tags r:id="rId48"/>
              </p:custDataLst>
            </p:nvPr>
          </p:nvSpPr>
          <p:spPr bwMode="auto">
            <a:xfrm>
              <a:off x="4703885" y="3898080"/>
              <a:ext cx="2044226" cy="61200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127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 eaLnBrk="0" hangingPunct="0">
                <a:spcBef>
                  <a:spcPct val="0"/>
                </a:spcBef>
              </a:pPr>
              <a:endParaRPr lang="zh-CN" altLang="en-US" sz="1000" b="1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0" name="TextBox 59"/>
            <p:cNvSpPr txBox="1"/>
            <p:nvPr>
              <p:custDataLst>
                <p:tags r:id="rId49"/>
              </p:custDataLst>
            </p:nvPr>
          </p:nvSpPr>
          <p:spPr>
            <a:xfrm>
              <a:off x="4769828" y="3984596"/>
              <a:ext cx="1912340" cy="415498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en-US" altLang="zh-CN" sz="1000">
                  <a:latin typeface="Arial" pitchFamily="34" charset="0"/>
                  <a:cs typeface="Arial" pitchFamily="34" charset="0"/>
                </a:rPr>
                <a:t>Encourage </a:t>
              </a:r>
              <a:r>
                <a:rPr lang="en-US" altLang="zh-CN" sz="1000" b="1">
                  <a:latin typeface="Arial" pitchFamily="34" charset="0"/>
                  <a:cs typeface="Arial" pitchFamily="34" charset="0"/>
                </a:rPr>
                <a:t>social capital infused for establishing and operating health institutions</a:t>
              </a:r>
              <a:endParaRPr lang="zh-CN" altLang="en-US" sz="1000" b="1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7" name="组合 90"/>
          <p:cNvGrpSpPr/>
          <p:nvPr>
            <p:custDataLst>
              <p:tags r:id="rId50"/>
            </p:custDataLst>
          </p:nvPr>
        </p:nvGrpSpPr>
        <p:grpSpPr>
          <a:xfrm>
            <a:off x="6957229" y="2691150"/>
            <a:ext cx="2044226" cy="540000"/>
            <a:chOff x="6945940" y="2755072"/>
            <a:chExt cx="2044226" cy="540000"/>
          </a:xfrm>
        </p:grpSpPr>
        <p:sp>
          <p:nvSpPr>
            <p:cNvPr id="64" name="矩形 63"/>
            <p:cNvSpPr/>
            <p:nvPr>
              <p:custDataLst>
                <p:tags r:id="rId51"/>
              </p:custDataLst>
            </p:nvPr>
          </p:nvSpPr>
          <p:spPr bwMode="auto">
            <a:xfrm>
              <a:off x="6945940" y="2755072"/>
              <a:ext cx="2044226" cy="54000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127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 eaLnBrk="0" hangingPunct="0">
                <a:spcBef>
                  <a:spcPct val="0"/>
                </a:spcBef>
              </a:pPr>
              <a:endParaRPr lang="zh-CN" altLang="en-US" sz="1000" b="1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5" name="TextBox 64"/>
            <p:cNvSpPr txBox="1"/>
            <p:nvPr>
              <p:custDataLst>
                <p:tags r:id="rId52"/>
              </p:custDataLst>
            </p:nvPr>
          </p:nvSpPr>
          <p:spPr>
            <a:xfrm>
              <a:off x="7011883" y="2807580"/>
              <a:ext cx="1912340" cy="415498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en-US" altLang="zh-CN" sz="1000" b="1">
                  <a:latin typeface="Arial" pitchFamily="34" charset="0"/>
                  <a:cs typeface="Arial" pitchFamily="34" charset="0"/>
                </a:rPr>
                <a:t>Improve</a:t>
              </a:r>
              <a:r>
                <a:rPr lang="zh-CN" altLang="en-US" sz="1000" b="1">
                  <a:latin typeface="Arial" pitchFamily="34" charset="0"/>
                  <a:cs typeface="Arial" pitchFamily="34" charset="0"/>
                </a:rPr>
                <a:t> </a:t>
              </a:r>
              <a:r>
                <a:rPr lang="en-US" altLang="zh-CN" sz="1000" b="1">
                  <a:latin typeface="Arial" pitchFamily="34" charset="0"/>
                  <a:cs typeface="Arial" pitchFamily="34" charset="0"/>
                </a:rPr>
                <a:t>per capita public health service subsidy </a:t>
              </a:r>
              <a:r>
                <a:rPr lang="en-US" altLang="zh-CN" sz="1000">
                  <a:latin typeface="Arial" pitchFamily="34" charset="0"/>
                  <a:cs typeface="Arial" pitchFamily="34" charset="0"/>
                </a:rPr>
                <a:t>to RMB 35</a:t>
              </a:r>
              <a:endParaRPr lang="zh-CN" altLang="en-US" sz="100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0" name="组合 89"/>
          <p:cNvGrpSpPr/>
          <p:nvPr>
            <p:custDataLst>
              <p:tags r:id="rId53"/>
            </p:custDataLst>
          </p:nvPr>
        </p:nvGrpSpPr>
        <p:grpSpPr>
          <a:xfrm>
            <a:off x="6957229" y="3409818"/>
            <a:ext cx="2044226" cy="720000"/>
            <a:chOff x="6945940" y="3296928"/>
            <a:chExt cx="2044226" cy="720000"/>
          </a:xfrm>
        </p:grpSpPr>
        <p:sp>
          <p:nvSpPr>
            <p:cNvPr id="67" name="矩形 66"/>
            <p:cNvSpPr/>
            <p:nvPr>
              <p:custDataLst>
                <p:tags r:id="rId54"/>
              </p:custDataLst>
            </p:nvPr>
          </p:nvSpPr>
          <p:spPr bwMode="auto">
            <a:xfrm>
              <a:off x="6945940" y="3296928"/>
              <a:ext cx="2044226" cy="72000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127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 eaLnBrk="0" hangingPunct="0">
                <a:spcBef>
                  <a:spcPct val="0"/>
                </a:spcBef>
              </a:pPr>
              <a:endParaRPr lang="zh-CN" altLang="en-US" sz="1000" b="1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8" name="TextBox 67"/>
            <p:cNvSpPr txBox="1"/>
            <p:nvPr>
              <p:custDataLst>
                <p:tags r:id="rId55"/>
              </p:custDataLst>
            </p:nvPr>
          </p:nvSpPr>
          <p:spPr>
            <a:xfrm>
              <a:off x="7011883" y="3372014"/>
              <a:ext cx="1912340" cy="553998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en-US" altLang="zh-CN" sz="1000" b="1">
                  <a:latin typeface="Arial" pitchFamily="34" charset="0"/>
                  <a:cs typeface="Arial" pitchFamily="34" charset="0"/>
                </a:rPr>
                <a:t>Improve prevention system </a:t>
              </a:r>
              <a:r>
                <a:rPr lang="en-US" altLang="zh-CN" sz="1000">
                  <a:latin typeface="Arial" pitchFamily="34" charset="0"/>
                  <a:cs typeface="Arial" pitchFamily="34" charset="0"/>
                </a:rPr>
                <a:t>against infectious disease outbreak, chronic disease, and occupational disease</a:t>
              </a:r>
              <a:endParaRPr lang="zh-CN" altLang="en-US" sz="100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1" name="组合 95"/>
          <p:cNvGrpSpPr/>
          <p:nvPr>
            <p:custDataLst>
              <p:tags r:id="rId56"/>
            </p:custDataLst>
          </p:nvPr>
        </p:nvGrpSpPr>
        <p:grpSpPr>
          <a:xfrm>
            <a:off x="6957229" y="4328035"/>
            <a:ext cx="2044226" cy="576000"/>
            <a:chOff x="219777" y="5083954"/>
            <a:chExt cx="2044226" cy="576000"/>
          </a:xfrm>
        </p:grpSpPr>
        <p:sp>
          <p:nvSpPr>
            <p:cNvPr id="74" name="矩形 73"/>
            <p:cNvSpPr/>
            <p:nvPr>
              <p:custDataLst>
                <p:tags r:id="rId57"/>
              </p:custDataLst>
            </p:nvPr>
          </p:nvSpPr>
          <p:spPr bwMode="auto">
            <a:xfrm>
              <a:off x="219777" y="5083954"/>
              <a:ext cx="2044226" cy="57600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127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 eaLnBrk="0" hangingPunct="0">
                <a:spcBef>
                  <a:spcPct val="0"/>
                </a:spcBef>
              </a:pPr>
              <a:endParaRPr lang="zh-CN" altLang="en-US" sz="1000" b="1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5" name="TextBox 74"/>
            <p:cNvSpPr txBox="1"/>
            <p:nvPr>
              <p:custDataLst>
                <p:tags r:id="rId58"/>
              </p:custDataLst>
            </p:nvPr>
          </p:nvSpPr>
          <p:spPr>
            <a:xfrm>
              <a:off x="285720" y="5147892"/>
              <a:ext cx="1912340" cy="415498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en-US" altLang="zh-CN" sz="1000" b="1">
                  <a:latin typeface="Arial" pitchFamily="34" charset="0"/>
                  <a:cs typeface="Arial" pitchFamily="34" charset="0"/>
                </a:rPr>
                <a:t>Encourage social capital infused into health services industry</a:t>
              </a:r>
              <a:endParaRPr lang="zh-CN" altLang="en-US" sz="1000" b="1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2" name="组合 98"/>
          <p:cNvGrpSpPr/>
          <p:nvPr>
            <p:custDataLst>
              <p:tags r:id="rId59"/>
            </p:custDataLst>
          </p:nvPr>
        </p:nvGrpSpPr>
        <p:grpSpPr>
          <a:xfrm>
            <a:off x="2461831" y="4864966"/>
            <a:ext cx="2044226" cy="540000"/>
            <a:chOff x="2461831" y="5083954"/>
            <a:chExt cx="2044226" cy="540000"/>
          </a:xfrm>
        </p:grpSpPr>
        <p:sp>
          <p:nvSpPr>
            <p:cNvPr id="76" name="矩形 75"/>
            <p:cNvSpPr/>
            <p:nvPr>
              <p:custDataLst>
                <p:tags r:id="rId60"/>
              </p:custDataLst>
            </p:nvPr>
          </p:nvSpPr>
          <p:spPr bwMode="auto">
            <a:xfrm>
              <a:off x="2461831" y="5083954"/>
              <a:ext cx="2044226" cy="54000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127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 eaLnBrk="0" hangingPunct="0">
                <a:spcBef>
                  <a:spcPct val="0"/>
                </a:spcBef>
              </a:pPr>
              <a:endParaRPr lang="zh-CN" altLang="en-US" sz="1000" b="1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7" name="TextBox 76"/>
            <p:cNvSpPr txBox="1"/>
            <p:nvPr>
              <p:custDataLst>
                <p:tags r:id="rId61"/>
              </p:custDataLst>
            </p:nvPr>
          </p:nvSpPr>
          <p:spPr>
            <a:xfrm>
              <a:off x="2527774" y="5159322"/>
              <a:ext cx="1912340" cy="276999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en-US" altLang="zh-CN" sz="1000" b="1">
                  <a:latin typeface="Arial" pitchFamily="34" charset="0"/>
                  <a:cs typeface="Arial" pitchFamily="34" charset="0"/>
                </a:rPr>
                <a:t>Improve patient stratification and streaming system</a:t>
              </a:r>
              <a:endParaRPr lang="zh-CN" altLang="en-US" sz="1000" b="1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4" name="组合 97"/>
          <p:cNvGrpSpPr/>
          <p:nvPr>
            <p:custDataLst>
              <p:tags r:id="rId62"/>
            </p:custDataLst>
          </p:nvPr>
        </p:nvGrpSpPr>
        <p:grpSpPr>
          <a:xfrm>
            <a:off x="2461832" y="3424241"/>
            <a:ext cx="2044226" cy="576000"/>
            <a:chOff x="2461831" y="5688796"/>
            <a:chExt cx="2044226" cy="576000"/>
          </a:xfrm>
        </p:grpSpPr>
        <p:sp>
          <p:nvSpPr>
            <p:cNvPr id="82" name="矩形 81"/>
            <p:cNvSpPr/>
            <p:nvPr>
              <p:custDataLst>
                <p:tags r:id="rId63"/>
              </p:custDataLst>
            </p:nvPr>
          </p:nvSpPr>
          <p:spPr bwMode="auto">
            <a:xfrm>
              <a:off x="2461831" y="5688796"/>
              <a:ext cx="2044226" cy="57600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127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 eaLnBrk="0" hangingPunct="0">
                <a:spcBef>
                  <a:spcPct val="0"/>
                </a:spcBef>
              </a:pPr>
              <a:endParaRPr lang="zh-CN" altLang="en-US" sz="1000" b="1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3" name="TextBox 82"/>
            <p:cNvSpPr txBox="1"/>
            <p:nvPr>
              <p:custDataLst>
                <p:tags r:id="rId64"/>
              </p:custDataLst>
            </p:nvPr>
          </p:nvSpPr>
          <p:spPr>
            <a:xfrm>
              <a:off x="2527774" y="5764164"/>
              <a:ext cx="1912340" cy="415498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en-US" altLang="zh-CN" sz="1000" b="1">
                  <a:latin typeface="Arial" pitchFamily="34" charset="0"/>
                  <a:cs typeface="Arial" pitchFamily="34" charset="0"/>
                </a:rPr>
                <a:t>Strengthen EDL system and grassroot health service system</a:t>
              </a:r>
              <a:endParaRPr lang="zh-CN" altLang="en-US" sz="1000" b="1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85" name="同心圆 84"/>
          <p:cNvSpPr/>
          <p:nvPr>
            <p:custDataLst>
              <p:tags r:id="rId65"/>
            </p:custDataLst>
          </p:nvPr>
        </p:nvSpPr>
        <p:spPr bwMode="auto">
          <a:xfrm>
            <a:off x="6875788" y="2571539"/>
            <a:ext cx="197828" cy="214314"/>
          </a:xfrm>
          <a:prstGeom prst="donut">
            <a:avLst/>
          </a:prstGeom>
          <a:solidFill>
            <a:schemeClr val="accent1">
              <a:lumMod val="60000"/>
              <a:lumOff val="4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86" name="同心圆 85"/>
          <p:cNvSpPr/>
          <p:nvPr/>
        </p:nvSpPr>
        <p:spPr bwMode="auto">
          <a:xfrm>
            <a:off x="2373311" y="3316600"/>
            <a:ext cx="197828" cy="214314"/>
          </a:xfrm>
          <a:prstGeom prst="donut">
            <a:avLst/>
          </a:prstGeom>
          <a:solidFill>
            <a:schemeClr val="accent1">
              <a:lumMod val="60000"/>
              <a:lumOff val="4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87" name="同心圆 86"/>
          <p:cNvSpPr/>
          <p:nvPr>
            <p:custDataLst>
              <p:tags r:id="rId66"/>
            </p:custDataLst>
          </p:nvPr>
        </p:nvSpPr>
        <p:spPr bwMode="auto">
          <a:xfrm>
            <a:off x="2373311" y="4755986"/>
            <a:ext cx="197828" cy="214314"/>
          </a:xfrm>
          <a:prstGeom prst="donut">
            <a:avLst/>
          </a:prstGeom>
          <a:solidFill>
            <a:schemeClr val="accent1">
              <a:lumMod val="60000"/>
              <a:lumOff val="4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108" name="TextBox 107"/>
          <p:cNvSpPr txBox="1"/>
          <p:nvPr>
            <p:custDataLst>
              <p:tags r:id="rId67"/>
            </p:custDataLst>
          </p:nvPr>
        </p:nvSpPr>
        <p:spPr>
          <a:xfrm>
            <a:off x="1129596" y="834108"/>
            <a:ext cx="2099733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Healthcare reform – key tasks</a:t>
            </a:r>
            <a:endParaRPr lang="zh-CN" altLang="en-US" sz="1000" b="1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9" name="五角星 108"/>
          <p:cNvSpPr/>
          <p:nvPr>
            <p:custDataLst>
              <p:tags r:id="rId68"/>
            </p:custDataLst>
          </p:nvPr>
        </p:nvSpPr>
        <p:spPr bwMode="auto">
          <a:xfrm>
            <a:off x="112888" y="3354455"/>
            <a:ext cx="219777" cy="214314"/>
          </a:xfrm>
          <a:prstGeom prst="star5">
            <a:avLst/>
          </a:prstGeom>
          <a:solidFill>
            <a:schemeClr val="accent2">
              <a:lumMod val="75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 b="1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0" name="同心圆 109"/>
          <p:cNvSpPr/>
          <p:nvPr>
            <p:custDataLst>
              <p:tags r:id="rId69"/>
            </p:custDataLst>
          </p:nvPr>
        </p:nvSpPr>
        <p:spPr bwMode="auto">
          <a:xfrm>
            <a:off x="119340" y="3974102"/>
            <a:ext cx="197828" cy="214314"/>
          </a:xfrm>
          <a:prstGeom prst="donut">
            <a:avLst/>
          </a:prstGeom>
          <a:solidFill>
            <a:schemeClr val="accent1">
              <a:lumMod val="60000"/>
              <a:lumOff val="4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 b="1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11" name="同心圆 110"/>
          <p:cNvSpPr/>
          <p:nvPr>
            <p:custDataLst>
              <p:tags r:id="rId70"/>
            </p:custDataLst>
          </p:nvPr>
        </p:nvSpPr>
        <p:spPr bwMode="auto">
          <a:xfrm>
            <a:off x="136273" y="5503746"/>
            <a:ext cx="197828" cy="214314"/>
          </a:xfrm>
          <a:prstGeom prst="donut">
            <a:avLst/>
          </a:prstGeom>
          <a:solidFill>
            <a:schemeClr val="accent1">
              <a:lumMod val="60000"/>
              <a:lumOff val="4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 b="1">
              <a:latin typeface="Arial" pitchFamily="34" charset="0"/>
              <a:ea typeface="+mj-ea"/>
              <a:cs typeface="Arial" pitchFamily="34" charset="0"/>
            </a:endParaRPr>
          </a:p>
        </p:txBody>
      </p:sp>
      <p:grpSp>
        <p:nvGrpSpPr>
          <p:cNvPr id="45" name="组合 95"/>
          <p:cNvGrpSpPr/>
          <p:nvPr>
            <p:custDataLst>
              <p:tags r:id="rId71"/>
            </p:custDataLst>
          </p:nvPr>
        </p:nvGrpSpPr>
        <p:grpSpPr>
          <a:xfrm>
            <a:off x="219777" y="2691150"/>
            <a:ext cx="2044226" cy="576000"/>
            <a:chOff x="219777" y="5083954"/>
            <a:chExt cx="2044226" cy="576000"/>
          </a:xfrm>
        </p:grpSpPr>
        <p:sp>
          <p:nvSpPr>
            <p:cNvPr id="113" name="矩形 112"/>
            <p:cNvSpPr/>
            <p:nvPr>
              <p:custDataLst>
                <p:tags r:id="rId72"/>
              </p:custDataLst>
            </p:nvPr>
          </p:nvSpPr>
          <p:spPr bwMode="auto">
            <a:xfrm>
              <a:off x="219777" y="5083954"/>
              <a:ext cx="2044226" cy="57600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127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 eaLnBrk="0" hangingPunct="0">
                <a:spcBef>
                  <a:spcPct val="0"/>
                </a:spcBef>
              </a:pPr>
              <a:endParaRPr lang="zh-CN" altLang="en-US" sz="1000" b="1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14" name="TextBox 113"/>
            <p:cNvSpPr txBox="1"/>
            <p:nvPr>
              <p:custDataLst>
                <p:tags r:id="rId73"/>
              </p:custDataLst>
            </p:nvPr>
          </p:nvSpPr>
          <p:spPr>
            <a:xfrm>
              <a:off x="285720" y="5159181"/>
              <a:ext cx="1912340" cy="415498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en-US" altLang="zh-CN" sz="1000" b="1">
                  <a:latin typeface="Arial" pitchFamily="34" charset="0"/>
                  <a:cs typeface="Arial" pitchFamily="34" charset="0"/>
                </a:rPr>
                <a:t>Further improve impact of New Rural Cooperative Medical System</a:t>
              </a:r>
              <a:endParaRPr lang="zh-CN" altLang="en-US" sz="1000" b="1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15" name="五角星 114"/>
          <p:cNvSpPr/>
          <p:nvPr>
            <p:custDataLst>
              <p:tags r:id="rId74"/>
            </p:custDataLst>
          </p:nvPr>
        </p:nvSpPr>
        <p:spPr bwMode="auto">
          <a:xfrm>
            <a:off x="118533" y="2547301"/>
            <a:ext cx="219777" cy="214314"/>
          </a:xfrm>
          <a:prstGeom prst="star5">
            <a:avLst/>
          </a:prstGeom>
          <a:solidFill>
            <a:schemeClr val="accent2">
              <a:lumMod val="75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 b="1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46" name="组合 103"/>
          <p:cNvGrpSpPr/>
          <p:nvPr>
            <p:custDataLst>
              <p:tags r:id="rId75"/>
            </p:custDataLst>
          </p:nvPr>
        </p:nvGrpSpPr>
        <p:grpSpPr>
          <a:xfrm>
            <a:off x="4703885" y="2691150"/>
            <a:ext cx="2044226" cy="468000"/>
            <a:chOff x="4703885" y="5083954"/>
            <a:chExt cx="2044226" cy="468000"/>
          </a:xfrm>
        </p:grpSpPr>
        <p:sp>
          <p:nvSpPr>
            <p:cNvPr id="117" name="矩形 116"/>
            <p:cNvSpPr/>
            <p:nvPr>
              <p:custDataLst>
                <p:tags r:id="rId76"/>
              </p:custDataLst>
            </p:nvPr>
          </p:nvSpPr>
          <p:spPr bwMode="auto">
            <a:xfrm>
              <a:off x="4703885" y="5083954"/>
              <a:ext cx="2044226" cy="46800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127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 eaLnBrk="0" hangingPunct="0">
                <a:spcBef>
                  <a:spcPct val="0"/>
                </a:spcBef>
              </a:pPr>
              <a:endParaRPr lang="zh-CN" altLang="en-US" sz="1000" b="1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18" name="TextBox 117"/>
            <p:cNvSpPr txBox="1"/>
            <p:nvPr>
              <p:custDataLst>
                <p:tags r:id="rId77"/>
              </p:custDataLst>
            </p:nvPr>
          </p:nvSpPr>
          <p:spPr>
            <a:xfrm>
              <a:off x="4769828" y="5170329"/>
              <a:ext cx="1912340" cy="276999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en-US" altLang="zh-CN" sz="1000" b="1">
                  <a:latin typeface="Arial" pitchFamily="34" charset="0"/>
                  <a:cs typeface="Arial" pitchFamily="34" charset="0"/>
                </a:rPr>
                <a:t>Provide practical fiscal subsidies to public hospital</a:t>
              </a:r>
              <a:endParaRPr lang="zh-CN" altLang="en-US" sz="1000" b="1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7" name="组合 98"/>
          <p:cNvGrpSpPr/>
          <p:nvPr>
            <p:custDataLst>
              <p:tags r:id="rId78"/>
            </p:custDataLst>
          </p:nvPr>
        </p:nvGrpSpPr>
        <p:grpSpPr>
          <a:xfrm>
            <a:off x="2461831" y="2691150"/>
            <a:ext cx="2044226" cy="576000"/>
            <a:chOff x="2461831" y="5083954"/>
            <a:chExt cx="2044226" cy="576000"/>
          </a:xfrm>
        </p:grpSpPr>
        <p:sp>
          <p:nvSpPr>
            <p:cNvPr id="121" name="矩形 120"/>
            <p:cNvSpPr/>
            <p:nvPr>
              <p:custDataLst>
                <p:tags r:id="rId79"/>
              </p:custDataLst>
            </p:nvPr>
          </p:nvSpPr>
          <p:spPr bwMode="auto">
            <a:xfrm>
              <a:off x="2461831" y="5083954"/>
              <a:ext cx="2044226" cy="57600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127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 eaLnBrk="0" hangingPunct="0">
                <a:spcBef>
                  <a:spcPct val="0"/>
                </a:spcBef>
              </a:pPr>
              <a:endParaRPr lang="zh-CN" altLang="en-US" sz="1000" b="1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22" name="TextBox 121"/>
            <p:cNvSpPr txBox="1"/>
            <p:nvPr>
              <p:custDataLst>
                <p:tags r:id="rId80"/>
              </p:custDataLst>
            </p:nvPr>
          </p:nvSpPr>
          <p:spPr>
            <a:xfrm>
              <a:off x="2527774" y="5159322"/>
              <a:ext cx="1912340" cy="415498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r>
                <a:rPr lang="en-US" altLang="zh-CN" sz="1000" b="1">
                  <a:latin typeface="Arial" pitchFamily="34" charset="0"/>
                  <a:cs typeface="Arial" pitchFamily="34" charset="0"/>
                </a:rPr>
                <a:t>Establish long-term multi-channel compensation mechanism</a:t>
              </a:r>
              <a:endParaRPr lang="zh-CN" altLang="en-US" sz="1000" b="1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43" name="五角星 42"/>
          <p:cNvSpPr/>
          <p:nvPr/>
        </p:nvSpPr>
        <p:spPr bwMode="auto">
          <a:xfrm>
            <a:off x="2351362" y="2546268"/>
            <a:ext cx="219777" cy="214314"/>
          </a:xfrm>
          <a:prstGeom prst="star5">
            <a:avLst/>
          </a:prstGeom>
          <a:solidFill>
            <a:schemeClr val="accent2">
              <a:lumMod val="75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 b="1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4" name="五角星 123"/>
          <p:cNvSpPr/>
          <p:nvPr>
            <p:custDataLst>
              <p:tags r:id="rId81"/>
            </p:custDataLst>
          </p:nvPr>
        </p:nvSpPr>
        <p:spPr bwMode="auto">
          <a:xfrm>
            <a:off x="4592206" y="2551913"/>
            <a:ext cx="219777" cy="214314"/>
          </a:xfrm>
          <a:prstGeom prst="star5">
            <a:avLst/>
          </a:prstGeom>
          <a:solidFill>
            <a:schemeClr val="accent2">
              <a:lumMod val="75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 b="1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5" name="同心圆 124"/>
          <p:cNvSpPr/>
          <p:nvPr/>
        </p:nvSpPr>
        <p:spPr bwMode="auto">
          <a:xfrm>
            <a:off x="2378954" y="4067317"/>
            <a:ext cx="197828" cy="214314"/>
          </a:xfrm>
          <a:prstGeom prst="donut">
            <a:avLst/>
          </a:prstGeom>
          <a:solidFill>
            <a:schemeClr val="accent1">
              <a:lumMod val="60000"/>
              <a:lumOff val="4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126" name="同心圆 125"/>
          <p:cNvSpPr/>
          <p:nvPr/>
        </p:nvSpPr>
        <p:spPr bwMode="auto">
          <a:xfrm>
            <a:off x="4625445" y="3231934"/>
            <a:ext cx="197828" cy="214314"/>
          </a:xfrm>
          <a:prstGeom prst="donut">
            <a:avLst/>
          </a:prstGeom>
          <a:solidFill>
            <a:schemeClr val="accent1">
              <a:lumMod val="60000"/>
              <a:lumOff val="4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127" name="同心圆 126"/>
          <p:cNvSpPr/>
          <p:nvPr/>
        </p:nvSpPr>
        <p:spPr bwMode="auto">
          <a:xfrm>
            <a:off x="4625445" y="4259222"/>
            <a:ext cx="197828" cy="214314"/>
          </a:xfrm>
          <a:prstGeom prst="donut">
            <a:avLst/>
          </a:prstGeom>
          <a:solidFill>
            <a:schemeClr val="accent1">
              <a:lumMod val="60000"/>
              <a:lumOff val="4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128" name="同心圆 127"/>
          <p:cNvSpPr/>
          <p:nvPr/>
        </p:nvSpPr>
        <p:spPr bwMode="auto">
          <a:xfrm>
            <a:off x="4625444" y="4970422"/>
            <a:ext cx="197828" cy="214314"/>
          </a:xfrm>
          <a:prstGeom prst="donut">
            <a:avLst/>
          </a:prstGeom>
          <a:solidFill>
            <a:schemeClr val="accent1">
              <a:lumMod val="60000"/>
              <a:lumOff val="4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129" name="同心圆 128"/>
          <p:cNvSpPr/>
          <p:nvPr/>
        </p:nvSpPr>
        <p:spPr bwMode="auto">
          <a:xfrm>
            <a:off x="6871933" y="3322244"/>
            <a:ext cx="197828" cy="214314"/>
          </a:xfrm>
          <a:prstGeom prst="donut">
            <a:avLst/>
          </a:prstGeom>
          <a:solidFill>
            <a:schemeClr val="accent1">
              <a:lumMod val="60000"/>
              <a:lumOff val="4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130" name="同心圆 129"/>
          <p:cNvSpPr/>
          <p:nvPr>
            <p:custDataLst>
              <p:tags r:id="rId82"/>
            </p:custDataLst>
          </p:nvPr>
        </p:nvSpPr>
        <p:spPr bwMode="auto">
          <a:xfrm>
            <a:off x="6883222" y="4214066"/>
            <a:ext cx="197828" cy="214314"/>
          </a:xfrm>
          <a:prstGeom prst="donut">
            <a:avLst/>
          </a:prstGeom>
          <a:solidFill>
            <a:schemeClr val="accent1">
              <a:lumMod val="60000"/>
              <a:lumOff val="4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0" name="对象 9" hidden="1"/>
          <p:cNvGraphicFramePr>
            <a:graphicFrameLocks noChangeAspect="1"/>
          </p:cNvGraphicFramePr>
          <p:nvPr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1812765814"/>
              </p:ext>
            </p:extLst>
          </p:nvPr>
        </p:nvGraphicFramePr>
        <p:xfrm>
          <a:off x="0" y="0"/>
          <a:ext cx="146538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think-cell 幻灯片" r:id="rId3" imgW="270" imgH="270" progId="TCLayout.ActiveDocument.1">
                  <p:embed/>
                </p:oleObj>
              </mc:Choice>
              <mc:Fallback>
                <p:oleObj name="think-cell 幻灯片" r:id="rId3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46538" cy="1587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矩形 5" hidden="1"/>
          <p:cNvSpPr/>
          <p:nvPr>
            <p:custDataLst>
              <p:tags r:id="rId5"/>
            </p:custDataLst>
          </p:nvPr>
        </p:nvSpPr>
        <p:spPr bwMode="auto">
          <a:xfrm>
            <a:off x="0" y="0"/>
            <a:ext cx="146538" cy="158750"/>
          </a:xfrm>
          <a:prstGeom prst="rect">
            <a:avLst/>
          </a:prstGeom>
          <a:solidFill>
            <a:srgbClr val="FFC000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endParaRPr lang="zh-CN" altLang="en-US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213" name="圆角矩形 212"/>
          <p:cNvSpPr/>
          <p:nvPr>
            <p:custDataLst>
              <p:tags r:id="rId6"/>
            </p:custDataLst>
          </p:nvPr>
        </p:nvSpPr>
        <p:spPr>
          <a:xfrm>
            <a:off x="6835140" y="1977390"/>
            <a:ext cx="2125980" cy="3672000"/>
          </a:xfrm>
          <a:prstGeom prst="roundRect">
            <a:avLst>
              <a:gd name="adj" fmla="val 5071"/>
            </a:avLst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6" name="矩形 205"/>
          <p:cNvSpPr/>
          <p:nvPr>
            <p:custDataLst>
              <p:tags r:id="rId7"/>
            </p:custDataLst>
          </p:nvPr>
        </p:nvSpPr>
        <p:spPr>
          <a:xfrm>
            <a:off x="194311" y="1508760"/>
            <a:ext cx="6400800" cy="4621212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TextBox 101"/>
          <p:cNvSpPr txBox="1"/>
          <p:nvPr>
            <p:custDataLst>
              <p:tags r:id="rId8"/>
            </p:custDataLst>
          </p:nvPr>
        </p:nvSpPr>
        <p:spPr>
          <a:xfrm>
            <a:off x="473075" y="1676400"/>
            <a:ext cx="4248000" cy="3077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China healthcare expenditure distribution by source of funding </a:t>
            </a:r>
          </a:p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RMB, Bn.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2" name="对象 11"/>
          <p:cNvGraphicFramePr>
            <a:graphicFrameLocks noChangeAspect="1"/>
          </p:cNvGraphicFramePr>
          <p:nvPr>
            <p:custDataLst>
              <p:tags r:id="rId9"/>
            </p:custDataLst>
            <p:extLst>
              <p:ext uri="{D42A27DB-BD31-4B8C-83A1-F6EECF244321}">
                <p14:modId xmlns:p14="http://schemas.microsoft.com/office/powerpoint/2010/main" val="468811550"/>
              </p:ext>
            </p:extLst>
          </p:nvPr>
        </p:nvGraphicFramePr>
        <p:xfrm>
          <a:off x="452437" y="3124200"/>
          <a:ext cx="5353020" cy="261946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图表" r:id="rId10" imgW="5353020" imgH="2619465" progId="MSGraph.Chart.8">
                  <p:embed/>
                </p:oleObj>
              </mc:Choice>
              <mc:Fallback>
                <p:oleObj name="图表" r:id="rId10" imgW="5353020" imgH="2619465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52437" y="3124200"/>
                        <a:ext cx="5353020" cy="261946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09" name="直接连接符 108"/>
          <p:cNvCxnSpPr/>
          <p:nvPr>
            <p:custDataLst>
              <p:tags r:id="rId12"/>
            </p:custDataLst>
          </p:nvPr>
        </p:nvCxnSpPr>
        <p:spPr bwMode="auto">
          <a:xfrm>
            <a:off x="598487" y="5292725"/>
            <a:ext cx="61913" cy="217487"/>
          </a:xfrm>
          <a:prstGeom prst="line">
            <a:avLst/>
          </a:prstGeom>
          <a:ln w="6350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直接连接符 110"/>
          <p:cNvCxnSpPr/>
          <p:nvPr>
            <p:custDataLst>
              <p:tags r:id="rId13"/>
            </p:custDataLst>
          </p:nvPr>
        </p:nvCxnSpPr>
        <p:spPr bwMode="auto">
          <a:xfrm>
            <a:off x="598487" y="5497512"/>
            <a:ext cx="61913" cy="84138"/>
          </a:xfrm>
          <a:prstGeom prst="line">
            <a:avLst/>
          </a:prstGeom>
          <a:ln w="6350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直接连接符 111"/>
          <p:cNvCxnSpPr/>
          <p:nvPr>
            <p:custDataLst>
              <p:tags r:id="rId14"/>
            </p:custDataLst>
          </p:nvPr>
        </p:nvCxnSpPr>
        <p:spPr bwMode="auto">
          <a:xfrm>
            <a:off x="1112837" y="5360987"/>
            <a:ext cx="61913" cy="73025"/>
          </a:xfrm>
          <a:prstGeom prst="line">
            <a:avLst/>
          </a:prstGeom>
          <a:ln w="6350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直接连接符 114"/>
          <p:cNvCxnSpPr/>
          <p:nvPr>
            <p:custDataLst>
              <p:tags r:id="rId15"/>
            </p:custDataLst>
          </p:nvPr>
        </p:nvCxnSpPr>
        <p:spPr bwMode="auto">
          <a:xfrm>
            <a:off x="1112837" y="5497512"/>
            <a:ext cx="61913" cy="22225"/>
          </a:xfrm>
          <a:prstGeom prst="line">
            <a:avLst/>
          </a:prstGeom>
          <a:ln w="6350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直接连接符 115"/>
          <p:cNvCxnSpPr/>
          <p:nvPr>
            <p:custDataLst>
              <p:tags r:id="rId16"/>
            </p:custDataLst>
          </p:nvPr>
        </p:nvCxnSpPr>
        <p:spPr bwMode="auto">
          <a:xfrm flipH="1">
            <a:off x="1995487" y="5213350"/>
            <a:ext cx="0" cy="334962"/>
          </a:xfrm>
          <a:prstGeom prst="line">
            <a:avLst/>
          </a:prstGeom>
          <a:ln w="6350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直接连接符 109"/>
          <p:cNvCxnSpPr/>
          <p:nvPr>
            <p:custDataLst>
              <p:tags r:id="rId17"/>
            </p:custDataLst>
          </p:nvPr>
        </p:nvCxnSpPr>
        <p:spPr bwMode="auto">
          <a:xfrm>
            <a:off x="598487" y="5429250"/>
            <a:ext cx="61913" cy="128587"/>
          </a:xfrm>
          <a:prstGeom prst="line">
            <a:avLst/>
          </a:prstGeom>
          <a:ln w="6350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矩形 85"/>
          <p:cNvSpPr/>
          <p:nvPr>
            <p:custDataLst>
              <p:tags r:id="rId18"/>
            </p:custDataLst>
          </p:nvPr>
        </p:nvSpPr>
        <p:spPr bwMode="auto">
          <a:xfrm>
            <a:off x="2200275" y="5167312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2EE54D08-CCA7-4B87-A422-6F4D4BFCDC3A}" type="datetime'3''''''''''7''%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37%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77" name="矩形 76"/>
          <p:cNvSpPr/>
          <p:nvPr>
            <p:custDataLst>
              <p:tags r:id="rId19"/>
            </p:custDataLst>
          </p:nvPr>
        </p:nvSpPr>
        <p:spPr bwMode="auto">
          <a:xfrm>
            <a:off x="1682750" y="5741987"/>
            <a:ext cx="29210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91D0A645-9B2D-4C43-8538-761AD1202E91}" type="datetime'''''2''''''''''''0''''''''''''''''''''''''0''''''''''''''''8'">
              <a:rPr lang="en-US" altLang="zh-CN" sz="1000" b="1" smtClean="0">
                <a:latin typeface="Arial"/>
                <a:ea typeface="华文楷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2008</a:t>
            </a:fld>
            <a:endParaRPr lang="en-US" altLang="zh-CN" sz="1000" b="1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80" name="矩形 79"/>
          <p:cNvSpPr/>
          <p:nvPr>
            <p:custDataLst>
              <p:tags r:id="rId20"/>
            </p:custDataLst>
          </p:nvPr>
        </p:nvSpPr>
        <p:spPr bwMode="auto">
          <a:xfrm>
            <a:off x="1654175" y="4908550"/>
            <a:ext cx="34925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28A7CD09-6025-4712-B69C-9C49A1C9EDC5}" type="datetime'''''''''''''''''''''''1'',''''''''''45''3'''''''''''''''">
              <a:rPr lang="en-US" altLang="zh-CN" sz="1000" b="1" smtClean="0">
                <a:latin typeface="Arial"/>
                <a:ea typeface="华文楷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1,453</a:t>
            </a:fld>
            <a:endParaRPr lang="en-US" altLang="zh-CN" sz="1000" b="1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89" name="矩形 88"/>
          <p:cNvSpPr/>
          <p:nvPr>
            <p:custDataLst>
              <p:tags r:id="rId21"/>
            </p:custDataLst>
          </p:nvPr>
        </p:nvSpPr>
        <p:spPr bwMode="auto">
          <a:xfrm>
            <a:off x="1852612" y="5060950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7C309455-1F74-4484-87B6-785E562CEFD6}" type="datetime'2''''''''''''5''''''''''''''''''''''%''''''''''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25%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85" name="矩形 84"/>
          <p:cNvSpPr/>
          <p:nvPr>
            <p:custDataLst>
              <p:tags r:id="rId22"/>
            </p:custDataLst>
          </p:nvPr>
        </p:nvSpPr>
        <p:spPr bwMode="auto">
          <a:xfrm>
            <a:off x="1685925" y="5367337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6CF99691-CB5B-42E9-B7AC-06E2FD6F2D69}" type="datetime'''''''''''''''''''''''''''''3''''''''''5''''''%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35%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84" name="矩形 83"/>
          <p:cNvSpPr/>
          <p:nvPr>
            <p:custDataLst>
              <p:tags r:id="rId23"/>
            </p:custDataLst>
          </p:nvPr>
        </p:nvSpPr>
        <p:spPr bwMode="auto">
          <a:xfrm>
            <a:off x="1685925" y="5233987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DB7FF646-6ADF-4584-9ACB-33086B8625C9}" type="datetime'''''4''''0%''''''''''''''''''''''''''''''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40%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4" name="文本占位符 3"/>
          <p:cNvSpPr>
            <a:spLocks noGrp="1"/>
          </p:cNvSpPr>
          <p:nvPr>
            <p:custDataLst>
              <p:tags r:id="rId24"/>
            </p:custDataLst>
          </p:nvPr>
        </p:nvSpPr>
        <p:spPr bwMode="auto">
          <a:xfrm>
            <a:off x="1168400" y="5741987"/>
            <a:ext cx="292100" cy="13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85750" indent="-285750" algn="l" rtl="0" eaLnBrk="0" fontAlgn="base" hangingPunct="0">
              <a:lnSpc>
                <a:spcPct val="90000"/>
              </a:lnSpc>
              <a:spcBef>
                <a:spcPct val="75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3588" indent="-287338" algn="l" rtl="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2pPr>
            <a:lvl3pPr marL="1241425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3pPr>
            <a:lvl4pPr marL="1719263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4pPr>
            <a:lvl5pPr marL="2195513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5pPr>
            <a:lvl6pPr marL="26527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6pPr>
            <a:lvl7pPr marL="31099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7pPr>
            <a:lvl8pPr marL="35671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8pPr>
            <a:lvl9pPr marL="40243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9pPr>
          </a:lstStyle>
          <a:p>
            <a:pPr marL="0" indent="0" algn="ctr">
              <a:spcBef>
                <a:spcPct val="0"/>
              </a:spcBef>
              <a:buNone/>
            </a:pPr>
            <a:fld id="{DA6F9F43-5F9A-4A4D-9A4A-46656D12B08D}" type="datetime'''''''''''''''''''''''''''20''''''0''''''''5'">
              <a:rPr lang="en-US" altLang="zh-CN" b="1" smtClean="0">
                <a:latin typeface="Arial"/>
                <a:ea typeface="华文楷体"/>
                <a:cs typeface="Arial"/>
                <a:sym typeface="Arial"/>
              </a:rPr>
              <a:pPr marL="0" indent="0" algn="ctr">
                <a:spcBef>
                  <a:spcPct val="0"/>
                </a:spcBef>
                <a:buNone/>
              </a:pPr>
              <a:t>2005</a:t>
            </a:fld>
            <a:endParaRPr lang="en-US" altLang="zh-CN" b="1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20" name="文本占位符 3"/>
          <p:cNvSpPr>
            <a:spLocks noGrp="1"/>
          </p:cNvSpPr>
          <p:nvPr>
            <p:custDataLst>
              <p:tags r:id="rId25"/>
            </p:custDataLst>
          </p:nvPr>
        </p:nvSpPr>
        <p:spPr bwMode="auto">
          <a:xfrm>
            <a:off x="1192212" y="5219700"/>
            <a:ext cx="244475" cy="13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anchor="b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85750" indent="-285750" algn="l" rtl="0" eaLnBrk="0" fontAlgn="base" hangingPunct="0">
              <a:lnSpc>
                <a:spcPct val="90000"/>
              </a:lnSpc>
              <a:spcBef>
                <a:spcPct val="75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3588" indent="-287338" algn="l" rtl="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2pPr>
            <a:lvl3pPr marL="1241425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3pPr>
            <a:lvl4pPr marL="1719263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4pPr>
            <a:lvl5pPr marL="2195513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5pPr>
            <a:lvl6pPr marL="26527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6pPr>
            <a:lvl7pPr marL="31099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7pPr>
            <a:lvl8pPr marL="35671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8pPr>
            <a:lvl9pPr marL="40243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9pPr>
          </a:lstStyle>
          <a:p>
            <a:pPr marL="0" indent="0" algn="ctr">
              <a:spcBef>
                <a:spcPct val="0"/>
              </a:spcBef>
              <a:buNone/>
            </a:pPr>
            <a:fld id="{F306EB9E-D0A7-4876-8D2E-669A14F0D661}" type="datetime'''''''''''''''''8''''''''''''''''''''''6''''''''6'''''''''''''">
              <a:rPr lang="en-US" altLang="zh-CN" b="1" smtClean="0">
                <a:latin typeface="Arial"/>
                <a:ea typeface="华文楷体"/>
                <a:cs typeface="Arial"/>
                <a:sym typeface="Arial"/>
              </a:rPr>
              <a:pPr marL="0" indent="0" algn="ctr">
                <a:spcBef>
                  <a:spcPct val="0"/>
                </a:spcBef>
                <a:buNone/>
              </a:pPr>
              <a:t>866</a:t>
            </a:fld>
            <a:endParaRPr lang="en-US" altLang="zh-CN" b="1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78" name="文本占位符 3"/>
          <p:cNvSpPr>
            <a:spLocks noGrp="1"/>
          </p:cNvSpPr>
          <p:nvPr>
            <p:custDataLst>
              <p:tags r:id="rId26"/>
            </p:custDataLst>
          </p:nvPr>
        </p:nvSpPr>
        <p:spPr bwMode="auto">
          <a:xfrm>
            <a:off x="1171575" y="5503862"/>
            <a:ext cx="287338" cy="136525"/>
          </a:xfrm>
          <a:prstGeom prst="rect">
            <a:avLst/>
          </a:prstGeom>
          <a:solidFill>
            <a:srgbClr val="9DB1C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85750" indent="-285750" algn="l" rtl="0" eaLnBrk="0" fontAlgn="base" hangingPunct="0">
              <a:lnSpc>
                <a:spcPct val="90000"/>
              </a:lnSpc>
              <a:spcBef>
                <a:spcPct val="75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3588" indent="-287338" algn="l" rtl="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2pPr>
            <a:lvl3pPr marL="1241425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3pPr>
            <a:lvl4pPr marL="1719263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4pPr>
            <a:lvl5pPr marL="2195513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5pPr>
            <a:lvl6pPr marL="26527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6pPr>
            <a:lvl7pPr marL="31099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7pPr>
            <a:lvl8pPr marL="35671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8pPr>
            <a:lvl9pPr marL="40243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9pPr>
          </a:lstStyle>
          <a:p>
            <a:pPr marL="0" indent="0" algn="ctr">
              <a:spcBef>
                <a:spcPct val="0"/>
              </a:spcBef>
              <a:buNone/>
            </a:pPr>
            <a:fld id="{3BABA9CE-72E8-4618-A226-9F14E4A28D23}" type="datetime'''''''''''1''''''''8%'''''''''''''''''''''''''''''">
              <a:rPr lang="en-US" altLang="zh-CN" smtClean="0">
                <a:latin typeface="Arial"/>
                <a:ea typeface="华文楷体"/>
                <a:cs typeface="Arial"/>
                <a:sym typeface="Arial"/>
              </a:rPr>
              <a:pPr marL="0" indent="0" algn="ctr">
                <a:spcBef>
                  <a:spcPct val="0"/>
                </a:spcBef>
                <a:buNone/>
              </a:pPr>
              <a:t>18%</a:t>
            </a:fld>
            <a:endParaRPr lang="en-US" altLang="zh-CN">
              <a:latin typeface="Arial"/>
              <a:ea typeface="华文楷体"/>
              <a:cs typeface="Arial"/>
              <a:sym typeface="Arial"/>
            </a:endParaRPr>
          </a:p>
        </p:txBody>
      </p:sp>
      <p:sp useBgFill="1">
        <p:nvSpPr>
          <p:cNvPr id="76" name="文本占位符 3"/>
          <p:cNvSpPr>
            <a:spLocks noGrp="1"/>
          </p:cNvSpPr>
          <p:nvPr>
            <p:custDataLst>
              <p:tags r:id="rId27"/>
            </p:custDataLst>
          </p:nvPr>
        </p:nvSpPr>
        <p:spPr bwMode="auto">
          <a:xfrm>
            <a:off x="825500" y="5429250"/>
            <a:ext cx="287338" cy="136525"/>
          </a:xfrm>
          <a:prstGeom prst="rect">
            <a:avLst/>
          </a:prstGeom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85750" indent="-285750" algn="l" rtl="0" eaLnBrk="0" fontAlgn="base" hangingPunct="0">
              <a:lnSpc>
                <a:spcPct val="90000"/>
              </a:lnSpc>
              <a:spcBef>
                <a:spcPct val="75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3588" indent="-287338" algn="l" rtl="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2pPr>
            <a:lvl3pPr marL="1241425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3pPr>
            <a:lvl4pPr marL="1719263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4pPr>
            <a:lvl5pPr marL="2195513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5pPr>
            <a:lvl6pPr marL="26527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6pPr>
            <a:lvl7pPr marL="31099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7pPr>
            <a:lvl8pPr marL="35671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8pPr>
            <a:lvl9pPr marL="40243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9pPr>
          </a:lstStyle>
          <a:p>
            <a:pPr marL="0" indent="0" algn="r">
              <a:spcBef>
                <a:spcPct val="0"/>
              </a:spcBef>
              <a:buNone/>
            </a:pPr>
            <a:fld id="{75B30AE8-F675-4B4F-861A-9073C4C43D36}" type="datetime'''''''''''3''''''''''''''''0''''''''''''%'''''''''''''''''''''">
              <a:rPr lang="en-US" altLang="zh-CN" smtClean="0">
                <a:latin typeface="Arial"/>
                <a:ea typeface="华文楷体"/>
                <a:cs typeface="Arial"/>
                <a:sym typeface="Arial"/>
              </a:rPr>
              <a:pPr marL="0" indent="0" algn="r">
                <a:spcBef>
                  <a:spcPct val="0"/>
                </a:spcBef>
                <a:buNone/>
              </a:pPr>
              <a:t>30%</a:t>
            </a:fld>
            <a:endParaRPr lang="en-US" altLang="zh-CN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60" name="文本占位符 3"/>
          <p:cNvSpPr>
            <a:spLocks noGrp="1"/>
          </p:cNvSpPr>
          <p:nvPr>
            <p:custDataLst>
              <p:tags r:id="rId28"/>
            </p:custDataLst>
          </p:nvPr>
        </p:nvSpPr>
        <p:spPr bwMode="auto">
          <a:xfrm>
            <a:off x="825500" y="5292725"/>
            <a:ext cx="287338" cy="13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85750" indent="-285750" algn="l" rtl="0" eaLnBrk="0" fontAlgn="base" hangingPunct="0">
              <a:lnSpc>
                <a:spcPct val="90000"/>
              </a:lnSpc>
              <a:spcBef>
                <a:spcPct val="75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3588" indent="-287338" algn="l" rtl="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2pPr>
            <a:lvl3pPr marL="1241425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3pPr>
            <a:lvl4pPr marL="1719263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4pPr>
            <a:lvl5pPr marL="2195513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5pPr>
            <a:lvl6pPr marL="26527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6pPr>
            <a:lvl7pPr marL="31099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7pPr>
            <a:lvl8pPr marL="35671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8pPr>
            <a:lvl9pPr marL="40243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9pPr>
          </a:lstStyle>
          <a:p>
            <a:pPr marL="0" indent="0" algn="r">
              <a:spcBef>
                <a:spcPct val="0"/>
              </a:spcBef>
              <a:buNone/>
            </a:pPr>
            <a:fld id="{9E94D0FE-638D-48EE-87EE-0960AFB1BDAB}" type="datetime'5''''''''''''''''''''2''''''''''''''%'''''''">
              <a:rPr lang="en-US" altLang="zh-CN" smtClean="0">
                <a:latin typeface="Arial"/>
                <a:ea typeface="华文楷体"/>
                <a:cs typeface="Arial"/>
                <a:sym typeface="Arial"/>
              </a:rPr>
              <a:pPr marL="0" indent="0" algn="r">
                <a:spcBef>
                  <a:spcPct val="0"/>
                </a:spcBef>
                <a:buNone/>
              </a:pPr>
              <a:t>52%</a:t>
            </a:fld>
            <a:endParaRPr lang="en-US" altLang="zh-CN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3" name="文本占位符 3"/>
          <p:cNvSpPr>
            <a:spLocks noGrp="1"/>
          </p:cNvSpPr>
          <p:nvPr>
            <p:custDataLst>
              <p:tags r:id="rId29"/>
            </p:custDataLst>
          </p:nvPr>
        </p:nvSpPr>
        <p:spPr bwMode="auto">
          <a:xfrm>
            <a:off x="654050" y="5741987"/>
            <a:ext cx="292100" cy="13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85750" indent="-285750" algn="l" rtl="0" eaLnBrk="0" fontAlgn="base" hangingPunct="0">
              <a:lnSpc>
                <a:spcPct val="90000"/>
              </a:lnSpc>
              <a:spcBef>
                <a:spcPct val="75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3588" indent="-287338" algn="l" rtl="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2pPr>
            <a:lvl3pPr marL="1241425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3pPr>
            <a:lvl4pPr marL="1719263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4pPr>
            <a:lvl5pPr marL="2195513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5pPr>
            <a:lvl6pPr marL="26527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6pPr>
            <a:lvl7pPr marL="31099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7pPr>
            <a:lvl8pPr marL="35671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8pPr>
            <a:lvl9pPr marL="40243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9pPr>
          </a:lstStyle>
          <a:p>
            <a:pPr marL="0" indent="0" algn="ctr">
              <a:spcBef>
                <a:spcPct val="0"/>
              </a:spcBef>
              <a:buNone/>
            </a:pPr>
            <a:fld id="{F8FC922A-9F47-49E1-844E-53068A2EDE3D}" type="datetime'''''''''''''''''''''2''''''0''0''''0'''''''''">
              <a:rPr lang="en-US" altLang="zh-CN" b="1" smtClean="0">
                <a:latin typeface="Arial"/>
                <a:ea typeface="华文楷体"/>
                <a:cs typeface="Arial"/>
                <a:sym typeface="Arial"/>
              </a:rPr>
              <a:pPr marL="0" indent="0" algn="ctr">
                <a:spcBef>
                  <a:spcPct val="0"/>
                </a:spcBef>
                <a:buNone/>
              </a:pPr>
              <a:t>2000</a:t>
            </a:fld>
            <a:endParaRPr lang="en-US" altLang="zh-CN" b="1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63" name="文本占位符 3"/>
          <p:cNvSpPr>
            <a:spLocks noGrp="1"/>
          </p:cNvSpPr>
          <p:nvPr>
            <p:custDataLst>
              <p:tags r:id="rId30"/>
            </p:custDataLst>
          </p:nvPr>
        </p:nvSpPr>
        <p:spPr bwMode="auto">
          <a:xfrm>
            <a:off x="5295900" y="3508375"/>
            <a:ext cx="287338" cy="13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85750" indent="-285750" algn="l" rtl="0" eaLnBrk="0" fontAlgn="base" hangingPunct="0">
              <a:lnSpc>
                <a:spcPct val="90000"/>
              </a:lnSpc>
              <a:spcBef>
                <a:spcPct val="75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3588" indent="-287338" algn="l" rtl="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2pPr>
            <a:lvl3pPr marL="1241425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3pPr>
            <a:lvl4pPr marL="1719263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4pPr>
            <a:lvl5pPr marL="2195513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5pPr>
            <a:lvl6pPr marL="26527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6pPr>
            <a:lvl7pPr marL="31099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7pPr>
            <a:lvl8pPr marL="35671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8pPr>
            <a:lvl9pPr marL="40243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9pPr>
          </a:lstStyle>
          <a:p>
            <a:pPr marL="0" indent="0" algn="ctr">
              <a:spcBef>
                <a:spcPct val="0"/>
              </a:spcBef>
              <a:buNone/>
            </a:pPr>
            <a:fld id="{C338AF60-902F-4B12-831C-DE86E3F7D3E4}" type="datetime'''''''''3''0''''''''''''''''''''''''%'''''''''''''''''''''''">
              <a:rPr lang="en-US" altLang="zh-CN" smtClean="0">
                <a:latin typeface="Arial"/>
                <a:ea typeface="华文楷体"/>
                <a:cs typeface="Arial"/>
                <a:sym typeface="Arial"/>
              </a:rPr>
              <a:pPr marL="0" indent="0" algn="ctr">
                <a:spcBef>
                  <a:spcPct val="0"/>
                </a:spcBef>
                <a:buNone/>
              </a:pPr>
              <a:t>30%</a:t>
            </a:fld>
            <a:endParaRPr lang="en-US" altLang="zh-CN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19" name="文本占位符 3"/>
          <p:cNvSpPr>
            <a:spLocks noGrp="1"/>
          </p:cNvSpPr>
          <p:nvPr>
            <p:custDataLst>
              <p:tags r:id="rId31"/>
            </p:custDataLst>
          </p:nvPr>
        </p:nvSpPr>
        <p:spPr bwMode="auto">
          <a:xfrm>
            <a:off x="5295900" y="4279900"/>
            <a:ext cx="287338" cy="13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85750" indent="-285750" algn="l" rtl="0" eaLnBrk="0" fontAlgn="base" hangingPunct="0">
              <a:lnSpc>
                <a:spcPct val="90000"/>
              </a:lnSpc>
              <a:spcBef>
                <a:spcPct val="75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3588" indent="-287338" algn="l" rtl="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2pPr>
            <a:lvl3pPr marL="1241425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3pPr>
            <a:lvl4pPr marL="1719263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4pPr>
            <a:lvl5pPr marL="2195513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5pPr>
            <a:lvl6pPr marL="26527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6pPr>
            <a:lvl7pPr marL="31099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7pPr>
            <a:lvl8pPr marL="35671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8pPr>
            <a:lvl9pPr marL="40243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9pPr>
          </a:lstStyle>
          <a:p>
            <a:pPr marL="0" indent="0" algn="ctr">
              <a:spcBef>
                <a:spcPct val="0"/>
              </a:spcBef>
              <a:buNone/>
            </a:pPr>
            <a:fld id="{F1645A0C-7015-4CFD-A5DE-1C13FFE820D8}" type="datetime'''''3''''''''''''''5''''''''''''''''''''''''%'">
              <a:rPr lang="en-US" altLang="zh-CN" smtClean="0">
                <a:latin typeface="Arial"/>
                <a:ea typeface="华文楷体"/>
                <a:cs typeface="Arial"/>
                <a:sym typeface="Arial"/>
              </a:rPr>
              <a:pPr marL="0" indent="0" algn="ctr">
                <a:spcBef>
                  <a:spcPct val="0"/>
                </a:spcBef>
                <a:buNone/>
              </a:pPr>
              <a:t>35%</a:t>
            </a:fld>
            <a:endParaRPr lang="en-US" altLang="zh-CN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38" name="文本占位符 3"/>
          <p:cNvSpPr>
            <a:spLocks noGrp="1"/>
          </p:cNvSpPr>
          <p:nvPr>
            <p:custDataLst>
              <p:tags r:id="rId32"/>
            </p:custDataLst>
          </p:nvPr>
        </p:nvSpPr>
        <p:spPr bwMode="auto">
          <a:xfrm>
            <a:off x="4737100" y="5741987"/>
            <a:ext cx="376238" cy="13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85750" indent="-285750" algn="l" rtl="0" eaLnBrk="0" fontAlgn="base" hangingPunct="0">
              <a:lnSpc>
                <a:spcPct val="90000"/>
              </a:lnSpc>
              <a:spcBef>
                <a:spcPct val="75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3588" indent="-287338" algn="l" rtl="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2pPr>
            <a:lvl3pPr marL="1241425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3pPr>
            <a:lvl4pPr marL="1719263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4pPr>
            <a:lvl5pPr marL="2195513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5pPr>
            <a:lvl6pPr marL="26527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6pPr>
            <a:lvl7pPr marL="31099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7pPr>
            <a:lvl8pPr marL="35671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8pPr>
            <a:lvl9pPr marL="40243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9pPr>
          </a:lstStyle>
          <a:p>
            <a:pPr marL="0" indent="0" algn="ctr">
              <a:spcBef>
                <a:spcPct val="0"/>
              </a:spcBef>
              <a:buNone/>
            </a:pPr>
            <a:fld id="{F36A59D9-8298-49E9-A2C2-9190BDCBAAB5}" type="datetime'''''2''''''0''''''''''''1''''5''''''''''''''''''E'''''''''">
              <a:rPr lang="en-US" altLang="zh-CN" b="1" smtClean="0">
                <a:latin typeface="Arial"/>
                <a:ea typeface="华文楷体"/>
                <a:cs typeface="Arial"/>
                <a:sym typeface="Arial"/>
              </a:rPr>
              <a:pPr marL="0" indent="0" algn="ctr">
                <a:spcBef>
                  <a:spcPct val="0"/>
                </a:spcBef>
                <a:buNone/>
              </a:pPr>
              <a:t>2015E</a:t>
            </a:fld>
            <a:endParaRPr lang="en-US" altLang="zh-CN" b="1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20" name="文本占位符 3"/>
          <p:cNvSpPr>
            <a:spLocks noGrp="1"/>
          </p:cNvSpPr>
          <p:nvPr>
            <p:custDataLst>
              <p:tags r:id="rId33"/>
            </p:custDataLst>
          </p:nvPr>
        </p:nvSpPr>
        <p:spPr bwMode="auto">
          <a:xfrm>
            <a:off x="5295900" y="5108575"/>
            <a:ext cx="287338" cy="13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85750" indent="-285750" algn="l" rtl="0" eaLnBrk="0" fontAlgn="base" hangingPunct="0">
              <a:lnSpc>
                <a:spcPct val="90000"/>
              </a:lnSpc>
              <a:spcBef>
                <a:spcPct val="75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3588" indent="-287338" algn="l" rtl="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2pPr>
            <a:lvl3pPr marL="1241425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3pPr>
            <a:lvl4pPr marL="1719263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4pPr>
            <a:lvl5pPr marL="2195513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5pPr>
            <a:lvl6pPr marL="26527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6pPr>
            <a:lvl7pPr marL="31099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7pPr>
            <a:lvl8pPr marL="35671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8pPr>
            <a:lvl9pPr marL="40243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9pPr>
          </a:lstStyle>
          <a:p>
            <a:pPr marL="0" indent="0" algn="ctr">
              <a:spcBef>
                <a:spcPct val="0"/>
              </a:spcBef>
              <a:buNone/>
            </a:pPr>
            <a:fld id="{809EB16F-583E-44ED-890D-C6A3785D671F}" type="datetime'''''''''''''''''''3''''''''''''''5''''''''%'''''''''''''''">
              <a:rPr lang="en-US" altLang="zh-CN" b="1" smtClean="0">
                <a:latin typeface="Arial"/>
                <a:ea typeface="华文楷体"/>
                <a:cs typeface="Arial"/>
                <a:sym typeface="Arial"/>
              </a:rPr>
              <a:pPr marL="0" indent="0" algn="ctr">
                <a:spcBef>
                  <a:spcPct val="0"/>
                </a:spcBef>
                <a:buNone/>
              </a:pPr>
              <a:t>35%</a:t>
            </a:fld>
            <a:endParaRPr lang="en-US" altLang="zh-CN" b="1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42" name="文本占位符 3"/>
          <p:cNvSpPr>
            <a:spLocks noGrp="1"/>
          </p:cNvSpPr>
          <p:nvPr>
            <p:custDataLst>
              <p:tags r:id="rId34"/>
            </p:custDataLst>
          </p:nvPr>
        </p:nvSpPr>
        <p:spPr bwMode="auto">
          <a:xfrm>
            <a:off x="5264150" y="3057525"/>
            <a:ext cx="349250" cy="13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anchor="b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85750" indent="-285750" algn="l" rtl="0" eaLnBrk="0" fontAlgn="base" hangingPunct="0">
              <a:lnSpc>
                <a:spcPct val="90000"/>
              </a:lnSpc>
              <a:spcBef>
                <a:spcPct val="75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3588" indent="-287338" algn="l" rtl="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2pPr>
            <a:lvl3pPr marL="1241425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3pPr>
            <a:lvl4pPr marL="1719263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4pPr>
            <a:lvl5pPr marL="2195513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5pPr>
            <a:lvl6pPr marL="26527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6pPr>
            <a:lvl7pPr marL="31099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7pPr>
            <a:lvl8pPr marL="35671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8pPr>
            <a:lvl9pPr marL="40243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9pPr>
          </a:lstStyle>
          <a:p>
            <a:pPr marL="0" indent="0" algn="ctr">
              <a:spcBef>
                <a:spcPct val="0"/>
              </a:spcBef>
              <a:buNone/>
            </a:pPr>
            <a:fld id="{C39E2C0F-FDE9-423B-8716-0C2CF5345E12}" type="datetime'''''''9'',7''''''''''''''''7''''''''''''''''8'''''''''''">
              <a:rPr lang="en-US" altLang="zh-CN" b="1" smtClean="0">
                <a:latin typeface="Arial"/>
                <a:ea typeface="华文楷体"/>
                <a:cs typeface="Arial"/>
                <a:sym typeface="Arial"/>
              </a:rPr>
              <a:pPr marL="0" indent="0" algn="ctr">
                <a:spcBef>
                  <a:spcPct val="0"/>
                </a:spcBef>
                <a:buNone/>
              </a:pPr>
              <a:t>9,778</a:t>
            </a:fld>
            <a:endParaRPr lang="en-US" altLang="zh-CN" b="1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39" name="文本占位符 3"/>
          <p:cNvSpPr>
            <a:spLocks noGrp="1"/>
          </p:cNvSpPr>
          <p:nvPr>
            <p:custDataLst>
              <p:tags r:id="rId35"/>
            </p:custDataLst>
          </p:nvPr>
        </p:nvSpPr>
        <p:spPr bwMode="auto">
          <a:xfrm>
            <a:off x="5251450" y="5741987"/>
            <a:ext cx="376238" cy="13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85750" indent="-285750" algn="l" rtl="0" eaLnBrk="0" fontAlgn="base" hangingPunct="0">
              <a:lnSpc>
                <a:spcPct val="90000"/>
              </a:lnSpc>
              <a:spcBef>
                <a:spcPct val="75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3588" indent="-287338" algn="l" rtl="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2pPr>
            <a:lvl3pPr marL="1241425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3pPr>
            <a:lvl4pPr marL="1719263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4pPr>
            <a:lvl5pPr marL="2195513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5pPr>
            <a:lvl6pPr marL="26527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6pPr>
            <a:lvl7pPr marL="31099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7pPr>
            <a:lvl8pPr marL="35671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8pPr>
            <a:lvl9pPr marL="40243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9pPr>
          </a:lstStyle>
          <a:p>
            <a:pPr marL="0" indent="0" algn="ctr">
              <a:spcBef>
                <a:spcPct val="0"/>
              </a:spcBef>
              <a:buNone/>
            </a:pPr>
            <a:fld id="{6C524746-2BC9-438F-9EEE-7AF5DD575060}" type="datetime'''20''''''''''''''''''''''''2''''0''''''''''''''''E'''''''''">
              <a:rPr lang="en-US" altLang="zh-CN" b="1" smtClean="0">
                <a:latin typeface="Arial"/>
                <a:ea typeface="华文楷体"/>
                <a:cs typeface="Arial"/>
                <a:sym typeface="Arial"/>
              </a:rPr>
              <a:pPr marL="0" indent="0" algn="ctr">
                <a:spcBef>
                  <a:spcPct val="0"/>
                </a:spcBef>
                <a:buNone/>
              </a:pPr>
              <a:t>2020E</a:t>
            </a:fld>
            <a:endParaRPr lang="en-US" altLang="zh-CN" b="1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9" name="文本占位符 3"/>
          <p:cNvSpPr>
            <a:spLocks noGrp="1"/>
          </p:cNvSpPr>
          <p:nvPr>
            <p:custDataLst>
              <p:tags r:id="rId36"/>
            </p:custDataLst>
          </p:nvPr>
        </p:nvSpPr>
        <p:spPr bwMode="auto">
          <a:xfrm>
            <a:off x="596900" y="5214937"/>
            <a:ext cx="244475" cy="13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anchor="b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85750" indent="-285750" algn="l" rtl="0" eaLnBrk="0" fontAlgn="base" hangingPunct="0">
              <a:lnSpc>
                <a:spcPct val="90000"/>
              </a:lnSpc>
              <a:spcBef>
                <a:spcPct val="75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3588" indent="-287338" algn="l" rtl="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2pPr>
            <a:lvl3pPr marL="1241425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3pPr>
            <a:lvl4pPr marL="1719263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4pPr>
            <a:lvl5pPr marL="2195513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5pPr>
            <a:lvl6pPr marL="26527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6pPr>
            <a:lvl7pPr marL="31099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7pPr>
            <a:lvl8pPr marL="35671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8pPr>
            <a:lvl9pPr marL="40243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9pPr>
          </a:lstStyle>
          <a:p>
            <a:pPr marL="0" indent="0" algn="ctr">
              <a:spcBef>
                <a:spcPct val="0"/>
              </a:spcBef>
              <a:buNone/>
            </a:pPr>
            <a:fld id="{AD280392-B176-42AC-B530-20DA6CF69F30}" type="datetime'''''''''''''''''''''''''''''''''''''''45''''''''''''''''''8'">
              <a:rPr lang="en-US" altLang="zh-CN" b="1" smtClean="0">
                <a:latin typeface="Arial"/>
                <a:ea typeface="华文楷体"/>
                <a:cs typeface="Arial"/>
                <a:sym typeface="Arial"/>
              </a:rPr>
              <a:pPr marL="0" indent="0" algn="ctr">
                <a:spcBef>
                  <a:spcPct val="0"/>
                </a:spcBef>
                <a:buNone/>
              </a:pPr>
              <a:t>458</a:t>
            </a:fld>
            <a:endParaRPr lang="en-US" altLang="zh-CN" b="1">
              <a:latin typeface="Arial"/>
              <a:ea typeface="华文楷体"/>
              <a:cs typeface="Arial"/>
              <a:sym typeface="Arial"/>
            </a:endParaRPr>
          </a:p>
        </p:txBody>
      </p:sp>
      <p:sp useBgFill="1">
        <p:nvSpPr>
          <p:cNvPr id="81" name="文本占位符 3"/>
          <p:cNvSpPr>
            <a:spLocks noGrp="1"/>
          </p:cNvSpPr>
          <p:nvPr>
            <p:custDataLst>
              <p:tags r:id="rId37"/>
            </p:custDataLst>
          </p:nvPr>
        </p:nvSpPr>
        <p:spPr bwMode="white">
          <a:xfrm>
            <a:off x="311150" y="5429250"/>
            <a:ext cx="287338" cy="13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85750" indent="-285750" algn="l" rtl="0" eaLnBrk="0" fontAlgn="base" hangingPunct="0">
              <a:lnSpc>
                <a:spcPct val="90000"/>
              </a:lnSpc>
              <a:spcBef>
                <a:spcPct val="75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3588" indent="-287338" algn="l" rtl="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2pPr>
            <a:lvl3pPr marL="1241425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3pPr>
            <a:lvl4pPr marL="1719263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4pPr>
            <a:lvl5pPr marL="2195513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5pPr>
            <a:lvl6pPr marL="26527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6pPr>
            <a:lvl7pPr marL="31099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7pPr>
            <a:lvl8pPr marL="35671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8pPr>
            <a:lvl9pPr marL="40243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9pPr>
          </a:lstStyle>
          <a:p>
            <a:pPr marL="0" indent="0" algn="r">
              <a:spcBef>
                <a:spcPct val="0"/>
              </a:spcBef>
              <a:buNone/>
            </a:pPr>
            <a:fld id="{CF8CE4D2-A379-492E-BA1B-294B336123EC}" type="datetime'''''''''''1''''''''''''''''''''''6''''''''''''''%'''''">
              <a:rPr lang="en-US" altLang="zh-CN" smtClean="0">
                <a:latin typeface="Arial"/>
                <a:ea typeface="华文楷体"/>
                <a:cs typeface="Arial"/>
                <a:sym typeface="Arial"/>
              </a:rPr>
              <a:pPr marL="0" indent="0" algn="r">
                <a:spcBef>
                  <a:spcPct val="0"/>
                </a:spcBef>
                <a:buNone/>
              </a:pPr>
              <a:t>16%</a:t>
            </a:fld>
            <a:endParaRPr lang="en-US" altLang="zh-CN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27" name="文本占位符 3"/>
          <p:cNvSpPr>
            <a:spLocks noGrp="1"/>
          </p:cNvSpPr>
          <p:nvPr>
            <p:custDataLst>
              <p:tags r:id="rId38"/>
            </p:custDataLst>
          </p:nvPr>
        </p:nvSpPr>
        <p:spPr bwMode="auto">
          <a:xfrm>
            <a:off x="311150" y="5292725"/>
            <a:ext cx="287338" cy="13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85750" indent="-285750" algn="l" rtl="0" eaLnBrk="0" fontAlgn="base" hangingPunct="0">
              <a:lnSpc>
                <a:spcPct val="90000"/>
              </a:lnSpc>
              <a:spcBef>
                <a:spcPct val="75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3588" indent="-287338" algn="l" rtl="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2pPr>
            <a:lvl3pPr marL="1241425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3pPr>
            <a:lvl4pPr marL="1719263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4pPr>
            <a:lvl5pPr marL="2195513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5pPr>
            <a:lvl6pPr marL="26527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6pPr>
            <a:lvl7pPr marL="31099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7pPr>
            <a:lvl8pPr marL="35671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8pPr>
            <a:lvl9pPr marL="40243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9pPr>
          </a:lstStyle>
          <a:p>
            <a:pPr marL="0" indent="0" algn="r">
              <a:spcBef>
                <a:spcPct val="0"/>
              </a:spcBef>
              <a:buNone/>
            </a:pPr>
            <a:fld id="{EF0B71D1-53CE-4F3B-98C2-2133EAC922F9}" type="datetime'''''''''2''''6''''''''''''''''''''''''''''''''''''''%'''''''">
              <a:rPr lang="en-US" altLang="zh-CN" smtClean="0">
                <a:latin typeface="Arial"/>
                <a:ea typeface="华文楷体"/>
                <a:cs typeface="Arial"/>
                <a:sym typeface="Arial"/>
              </a:rPr>
              <a:pPr marL="0" indent="0" algn="r">
                <a:spcBef>
                  <a:spcPct val="0"/>
                </a:spcBef>
                <a:buNone/>
              </a:pPr>
              <a:t>26%</a:t>
            </a:fld>
            <a:endParaRPr lang="en-US" altLang="zh-CN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57" name="文本占位符 3"/>
          <p:cNvSpPr>
            <a:spLocks noGrp="1"/>
          </p:cNvSpPr>
          <p:nvPr>
            <p:custDataLst>
              <p:tags r:id="rId39"/>
            </p:custDataLst>
          </p:nvPr>
        </p:nvSpPr>
        <p:spPr bwMode="auto">
          <a:xfrm>
            <a:off x="311150" y="5156200"/>
            <a:ext cx="287338" cy="13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6E3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85750" indent="-285750" algn="l" rtl="0" eaLnBrk="0" fontAlgn="base" hangingPunct="0">
              <a:lnSpc>
                <a:spcPct val="90000"/>
              </a:lnSpc>
              <a:spcBef>
                <a:spcPct val="75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3588" indent="-287338" algn="l" rtl="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2pPr>
            <a:lvl3pPr marL="1241425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3pPr>
            <a:lvl4pPr marL="1719263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4pPr>
            <a:lvl5pPr marL="2195513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5pPr>
            <a:lvl6pPr marL="26527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6pPr>
            <a:lvl7pPr marL="31099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7pPr>
            <a:lvl8pPr marL="35671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8pPr>
            <a:lvl9pPr marL="40243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9pPr>
          </a:lstStyle>
          <a:p>
            <a:pPr marL="0" indent="0" algn="r">
              <a:spcBef>
                <a:spcPct val="0"/>
              </a:spcBef>
              <a:buNone/>
            </a:pPr>
            <a:fld id="{DEF1FF46-87FD-4F82-85D0-3F932A8560E2}" type="datetime'''''''''5''''9''''''''%'''''''''''''''''''''''''''''''''">
              <a:rPr lang="en-US" altLang="zh-CN" smtClean="0">
                <a:latin typeface="Arial"/>
                <a:ea typeface="华文楷体"/>
                <a:cs typeface="Arial"/>
                <a:sym typeface="Arial"/>
              </a:rPr>
              <a:pPr marL="0" indent="0" algn="r">
                <a:spcBef>
                  <a:spcPct val="0"/>
                </a:spcBef>
                <a:buNone/>
              </a:pPr>
              <a:t>59%</a:t>
            </a:fld>
            <a:endParaRPr lang="en-US" altLang="zh-CN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07" name="矩形 106"/>
          <p:cNvSpPr/>
          <p:nvPr>
            <p:custDataLst>
              <p:tags r:id="rId40"/>
            </p:custDataLst>
          </p:nvPr>
        </p:nvSpPr>
        <p:spPr bwMode="auto">
          <a:xfrm>
            <a:off x="3238500" y="5424487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346B8868-8432-4FE5-A5BE-40A62C5D2988}" type="datetime'''3''''1''''''''''''''''%''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31%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04" name="矩形 103"/>
          <p:cNvSpPr/>
          <p:nvPr>
            <p:custDataLst>
              <p:tags r:id="rId41"/>
            </p:custDataLst>
          </p:nvPr>
        </p:nvSpPr>
        <p:spPr bwMode="auto">
          <a:xfrm>
            <a:off x="3238500" y="5233987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6529C6A8-D218-4886-979E-05D96BC740B3}" type="datetime'''''''''''3''''''''''''''''''''''5''''''''%''''''''''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35%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03" name="矩形 102"/>
          <p:cNvSpPr/>
          <p:nvPr>
            <p:custDataLst>
              <p:tags r:id="rId42"/>
            </p:custDataLst>
          </p:nvPr>
        </p:nvSpPr>
        <p:spPr bwMode="auto">
          <a:xfrm>
            <a:off x="3238500" y="5029200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63EDB678-3B08-4FAB-9E1C-C549986E364B}" type="datetime'''''''''''''''''3''''''5''''%''''''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35%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5" name="文本占位符 3"/>
          <p:cNvSpPr>
            <a:spLocks noGrp="1"/>
          </p:cNvSpPr>
          <p:nvPr>
            <p:custDataLst>
              <p:tags r:id="rId43"/>
            </p:custDataLst>
          </p:nvPr>
        </p:nvSpPr>
        <p:spPr bwMode="auto">
          <a:xfrm>
            <a:off x="2716212" y="5741987"/>
            <a:ext cx="292100" cy="13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85750" indent="-285750" algn="l" rtl="0" eaLnBrk="0" fontAlgn="base" hangingPunct="0">
              <a:lnSpc>
                <a:spcPct val="90000"/>
              </a:lnSpc>
              <a:spcBef>
                <a:spcPct val="75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3588" indent="-287338" algn="l" rtl="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2pPr>
            <a:lvl3pPr marL="1241425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3pPr>
            <a:lvl4pPr marL="1719263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4pPr>
            <a:lvl5pPr marL="2195513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5pPr>
            <a:lvl6pPr marL="26527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6pPr>
            <a:lvl7pPr marL="31099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7pPr>
            <a:lvl8pPr marL="35671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8pPr>
            <a:lvl9pPr marL="40243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9pPr>
          </a:lstStyle>
          <a:p>
            <a:pPr marL="0" indent="0" algn="ctr">
              <a:spcBef>
                <a:spcPct val="0"/>
              </a:spcBef>
              <a:buNone/>
            </a:pPr>
            <a:fld id="{49C797A5-1885-41DA-B122-6B450C6A0357}" type="datetime'''''2''0''''''''''''''''''1''''''''''0'''''''''''''''''''''">
              <a:rPr lang="en-US" altLang="zh-CN" b="1" smtClean="0">
                <a:latin typeface="Arial"/>
                <a:ea typeface="华文楷体"/>
                <a:cs typeface="Arial"/>
                <a:sym typeface="Arial"/>
              </a:rPr>
              <a:pPr marL="0" indent="0" algn="ctr">
                <a:spcBef>
                  <a:spcPct val="0"/>
                </a:spcBef>
                <a:buNone/>
              </a:pPr>
              <a:t>2010</a:t>
            </a:fld>
            <a:endParaRPr lang="en-US" altLang="zh-CN" b="1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21" name="文本占位符 3"/>
          <p:cNvSpPr>
            <a:spLocks noGrp="1"/>
          </p:cNvSpPr>
          <p:nvPr>
            <p:custDataLst>
              <p:tags r:id="rId44"/>
            </p:custDataLst>
          </p:nvPr>
        </p:nvSpPr>
        <p:spPr bwMode="auto">
          <a:xfrm>
            <a:off x="2687637" y="4943475"/>
            <a:ext cx="349250" cy="13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anchor="b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85750" indent="-285750" algn="l" rtl="0" eaLnBrk="0" fontAlgn="base" hangingPunct="0">
              <a:lnSpc>
                <a:spcPct val="90000"/>
              </a:lnSpc>
              <a:spcBef>
                <a:spcPct val="75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3588" indent="-287338" algn="l" rtl="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2pPr>
            <a:lvl3pPr marL="1241425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3pPr>
            <a:lvl4pPr marL="1719263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4pPr>
            <a:lvl5pPr marL="2195513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5pPr>
            <a:lvl6pPr marL="26527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6pPr>
            <a:lvl7pPr marL="31099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7pPr>
            <a:lvl8pPr marL="35671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8pPr>
            <a:lvl9pPr marL="40243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9pPr>
          </a:lstStyle>
          <a:p>
            <a:pPr marL="0" indent="0" algn="ctr">
              <a:spcBef>
                <a:spcPct val="0"/>
              </a:spcBef>
              <a:buNone/>
            </a:pPr>
            <a:fld id="{1DABD615-582F-438F-B381-D1B532C4062A}" type="datetime'''''''''''''''''1'',''9''''''''''9''''''''8'''''''''''''">
              <a:rPr lang="en-US" altLang="zh-CN" b="1" smtClean="0">
                <a:latin typeface="Arial"/>
                <a:ea typeface="华文楷体"/>
                <a:cs typeface="Arial"/>
                <a:sym typeface="Arial"/>
              </a:rPr>
              <a:pPr marL="0" indent="0" algn="ctr">
                <a:spcBef>
                  <a:spcPct val="0"/>
                </a:spcBef>
                <a:buNone/>
              </a:pPr>
              <a:t>1,998</a:t>
            </a:fld>
            <a:endParaRPr lang="en-US" altLang="zh-CN" b="1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22" name="文本占位符 3"/>
          <p:cNvSpPr>
            <a:spLocks noGrp="1"/>
          </p:cNvSpPr>
          <p:nvPr>
            <p:custDataLst>
              <p:tags r:id="rId45"/>
            </p:custDataLst>
          </p:nvPr>
        </p:nvSpPr>
        <p:spPr bwMode="auto">
          <a:xfrm>
            <a:off x="2719387" y="5451475"/>
            <a:ext cx="287338" cy="13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85750" indent="-285750" algn="l" rtl="0" eaLnBrk="0" fontAlgn="base" hangingPunct="0">
              <a:lnSpc>
                <a:spcPct val="90000"/>
              </a:lnSpc>
              <a:spcBef>
                <a:spcPct val="75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3588" indent="-287338" algn="l" rtl="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2pPr>
            <a:lvl3pPr marL="1241425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3pPr>
            <a:lvl4pPr marL="1719263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4pPr>
            <a:lvl5pPr marL="2195513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5pPr>
            <a:lvl6pPr marL="26527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6pPr>
            <a:lvl7pPr marL="31099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7pPr>
            <a:lvl8pPr marL="35671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8pPr>
            <a:lvl9pPr marL="40243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9pPr>
          </a:lstStyle>
          <a:p>
            <a:pPr marL="0" indent="0" algn="ctr">
              <a:spcBef>
                <a:spcPct val="0"/>
              </a:spcBef>
              <a:buNone/>
            </a:pPr>
            <a:fld id="{B54B6CAB-C91C-46D2-80F9-DEA54736EDFA}" type="datetime'2''''''''''''''''''''''''''''''''''9''''''''''''''''''%'''''''">
              <a:rPr lang="en-US" altLang="zh-CN" b="1" smtClean="0">
                <a:latin typeface="Arial"/>
                <a:ea typeface="华文楷体"/>
                <a:cs typeface="Arial"/>
                <a:sym typeface="Arial"/>
              </a:rPr>
              <a:pPr marL="0" indent="0" algn="ctr">
                <a:spcBef>
                  <a:spcPct val="0"/>
                </a:spcBef>
                <a:buNone/>
              </a:pPr>
              <a:t>29%</a:t>
            </a:fld>
            <a:endParaRPr lang="en-US" altLang="zh-CN" b="1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21" name="文本占位符 3"/>
          <p:cNvSpPr>
            <a:spLocks noGrp="1"/>
          </p:cNvSpPr>
          <p:nvPr>
            <p:custDataLst>
              <p:tags r:id="rId46"/>
            </p:custDataLst>
          </p:nvPr>
        </p:nvSpPr>
        <p:spPr bwMode="auto">
          <a:xfrm>
            <a:off x="2719387" y="5294312"/>
            <a:ext cx="287338" cy="13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85750" indent="-285750" algn="l" rtl="0" eaLnBrk="0" fontAlgn="base" hangingPunct="0">
              <a:lnSpc>
                <a:spcPct val="90000"/>
              </a:lnSpc>
              <a:spcBef>
                <a:spcPct val="75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3588" indent="-287338" algn="l" rtl="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2pPr>
            <a:lvl3pPr marL="1241425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3pPr>
            <a:lvl4pPr marL="1719263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4pPr>
            <a:lvl5pPr marL="2195513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5pPr>
            <a:lvl6pPr marL="26527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6pPr>
            <a:lvl7pPr marL="31099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7pPr>
            <a:lvl8pPr marL="35671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8pPr>
            <a:lvl9pPr marL="40243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9pPr>
          </a:lstStyle>
          <a:p>
            <a:pPr marL="0" indent="0" algn="ctr">
              <a:spcBef>
                <a:spcPct val="0"/>
              </a:spcBef>
              <a:buNone/>
            </a:pPr>
            <a:fld id="{20988F72-A3DA-4D0A-AE60-FDFAC8A7EE0D}" type="datetime'''''3''''''''''''6''''''''''''''%'''''''''''''''''">
              <a:rPr lang="en-US" altLang="zh-CN" smtClean="0">
                <a:latin typeface="Arial"/>
                <a:ea typeface="华文楷体"/>
                <a:cs typeface="Arial"/>
                <a:sym typeface="Arial"/>
              </a:rPr>
              <a:pPr marL="0" indent="0" algn="ctr">
                <a:spcBef>
                  <a:spcPct val="0"/>
                </a:spcBef>
                <a:buNone/>
              </a:pPr>
              <a:t>36%</a:t>
            </a:fld>
            <a:endParaRPr lang="en-US" altLang="zh-CN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61" name="文本占位符 3"/>
          <p:cNvSpPr>
            <a:spLocks noGrp="1"/>
          </p:cNvSpPr>
          <p:nvPr>
            <p:custDataLst>
              <p:tags r:id="rId47"/>
            </p:custDataLst>
          </p:nvPr>
        </p:nvSpPr>
        <p:spPr bwMode="auto">
          <a:xfrm>
            <a:off x="2719387" y="5122862"/>
            <a:ext cx="287338" cy="13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85750" indent="-285750" algn="l" rtl="0" eaLnBrk="0" fontAlgn="base" hangingPunct="0">
              <a:lnSpc>
                <a:spcPct val="90000"/>
              </a:lnSpc>
              <a:spcBef>
                <a:spcPct val="75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3588" indent="-287338" algn="l" rtl="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2pPr>
            <a:lvl3pPr marL="1241425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3pPr>
            <a:lvl4pPr marL="1719263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4pPr>
            <a:lvl5pPr marL="2195513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5pPr>
            <a:lvl6pPr marL="26527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6pPr>
            <a:lvl7pPr marL="31099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7pPr>
            <a:lvl8pPr marL="35671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8pPr>
            <a:lvl9pPr marL="40243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9pPr>
          </a:lstStyle>
          <a:p>
            <a:pPr marL="0" indent="0" algn="ctr">
              <a:spcBef>
                <a:spcPct val="0"/>
              </a:spcBef>
              <a:buNone/>
            </a:pPr>
            <a:fld id="{42E86656-B66D-4673-8F84-E91DF59A81F5}" type="datetime'''''''''''''''3''''''5''''''''''%'''''''''''''''''''">
              <a:rPr lang="en-US" altLang="zh-CN" smtClean="0">
                <a:latin typeface="Arial"/>
                <a:ea typeface="华文楷体"/>
                <a:cs typeface="Arial"/>
                <a:sym typeface="Arial"/>
              </a:rPr>
              <a:pPr marL="0" indent="0" algn="ctr">
                <a:spcBef>
                  <a:spcPct val="0"/>
                </a:spcBef>
                <a:buNone/>
              </a:pPr>
              <a:t>35%</a:t>
            </a:fld>
            <a:endParaRPr lang="en-US" altLang="zh-CN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79" name="矩形 78"/>
          <p:cNvSpPr/>
          <p:nvPr>
            <p:custDataLst>
              <p:tags r:id="rId48"/>
            </p:custDataLst>
          </p:nvPr>
        </p:nvSpPr>
        <p:spPr bwMode="auto">
          <a:xfrm>
            <a:off x="2197100" y="5741987"/>
            <a:ext cx="29210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DF825FE4-E9DA-48D4-8D05-43C02140D24E}" type="datetime'''''''''2''0''09'''''''''''''''''''''''''''''''''''''''''''''">
              <a:rPr lang="en-US" altLang="zh-CN" sz="1000" b="1" smtClean="0">
                <a:latin typeface="Arial"/>
                <a:ea typeface="华文楷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2009</a:t>
            </a:fld>
            <a:endParaRPr lang="en-US" altLang="zh-CN" sz="1000" b="1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82" name="矩形 81"/>
          <p:cNvSpPr/>
          <p:nvPr>
            <p:custDataLst>
              <p:tags r:id="rId49"/>
            </p:custDataLst>
          </p:nvPr>
        </p:nvSpPr>
        <p:spPr bwMode="auto">
          <a:xfrm>
            <a:off x="2168525" y="4984750"/>
            <a:ext cx="34925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58C2D82D-FB6F-485B-A88E-375912535464}" type="datetime'1'''''''',''''''''''''''''7''''5''4'''''''''''''''''''">
              <a:rPr lang="en-US" altLang="zh-CN" sz="1000" b="1" smtClean="0">
                <a:latin typeface="Arial"/>
                <a:ea typeface="华文楷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1,754</a:t>
            </a:fld>
            <a:endParaRPr lang="en-US" altLang="zh-CN" sz="1000" b="1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91" name="矩形 90"/>
          <p:cNvSpPr/>
          <p:nvPr>
            <p:custDataLst>
              <p:tags r:id="rId50"/>
            </p:custDataLst>
          </p:nvPr>
        </p:nvSpPr>
        <p:spPr bwMode="auto">
          <a:xfrm>
            <a:off x="2200275" y="5457825"/>
            <a:ext cx="287337" cy="152400"/>
          </a:xfrm>
          <a:prstGeom prst="rect">
            <a:avLst/>
          </a:prstGeom>
          <a:solidFill>
            <a:srgbClr val="9DB1CF"/>
          </a:solidFill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E2CF99CE-A446-47AD-8F14-8047FB3425F3}" type="datetime'''''2''''''''''''''''''''''''''''''''''7''%''''''''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27%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88" name="矩形 87"/>
          <p:cNvSpPr/>
          <p:nvPr>
            <p:custDataLst>
              <p:tags r:id="rId51"/>
            </p:custDataLst>
          </p:nvPr>
        </p:nvSpPr>
        <p:spPr bwMode="auto">
          <a:xfrm>
            <a:off x="2200275" y="5324475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F8A20BDA-B218-4827-AE02-699F5811AB43}" type="datetime'''3''''''''''5''%''''''''''''''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35%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40" name="文本占位符 3"/>
          <p:cNvSpPr>
            <a:spLocks noGrp="1"/>
          </p:cNvSpPr>
          <p:nvPr>
            <p:custDataLst>
              <p:tags r:id="rId52"/>
            </p:custDataLst>
          </p:nvPr>
        </p:nvSpPr>
        <p:spPr bwMode="auto">
          <a:xfrm>
            <a:off x="4749800" y="4343400"/>
            <a:ext cx="349250" cy="13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anchor="b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85750" indent="-285750" algn="l" rtl="0" eaLnBrk="0" fontAlgn="base" hangingPunct="0">
              <a:lnSpc>
                <a:spcPct val="90000"/>
              </a:lnSpc>
              <a:spcBef>
                <a:spcPct val="75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3588" indent="-287338" algn="l" rtl="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2pPr>
            <a:lvl3pPr marL="1241425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3pPr>
            <a:lvl4pPr marL="1719263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4pPr>
            <a:lvl5pPr marL="2195513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5pPr>
            <a:lvl6pPr marL="26527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6pPr>
            <a:lvl7pPr marL="31099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7pPr>
            <a:lvl8pPr marL="35671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8pPr>
            <a:lvl9pPr marL="40243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9pPr>
          </a:lstStyle>
          <a:p>
            <a:pPr marL="0" indent="0" algn="ctr">
              <a:spcBef>
                <a:spcPct val="0"/>
              </a:spcBef>
              <a:buNone/>
            </a:pPr>
            <a:fld id="{F80B98B9-17C1-4BBB-93FF-832BF623E9F2}" type="datetime'''4'''''',''''''''''''''''''''''''''4''''''''''6''''0'''''''''">
              <a:rPr lang="en-US" altLang="zh-CN" b="1" smtClean="0">
                <a:latin typeface="Arial"/>
                <a:ea typeface="华文楷体"/>
                <a:cs typeface="Arial"/>
                <a:sym typeface="Arial"/>
              </a:rPr>
              <a:pPr marL="0" indent="0" algn="ctr">
                <a:spcBef>
                  <a:spcPct val="0"/>
                </a:spcBef>
                <a:buNone/>
              </a:pPr>
              <a:t>4,460</a:t>
            </a:fld>
            <a:endParaRPr lang="en-US" altLang="zh-CN" b="1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26" name="文本占位符 3"/>
          <p:cNvSpPr>
            <a:spLocks noGrp="1"/>
          </p:cNvSpPr>
          <p:nvPr>
            <p:custDataLst>
              <p:tags r:id="rId53"/>
            </p:custDataLst>
          </p:nvPr>
        </p:nvSpPr>
        <p:spPr bwMode="auto">
          <a:xfrm>
            <a:off x="4781550" y="5346700"/>
            <a:ext cx="287338" cy="13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85750" indent="-285750" algn="l" rtl="0" eaLnBrk="0" fontAlgn="base" hangingPunct="0">
              <a:lnSpc>
                <a:spcPct val="90000"/>
              </a:lnSpc>
              <a:spcBef>
                <a:spcPct val="75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3588" indent="-287338" algn="l" rtl="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2pPr>
            <a:lvl3pPr marL="1241425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3pPr>
            <a:lvl4pPr marL="1719263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4pPr>
            <a:lvl5pPr marL="2195513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5pPr>
            <a:lvl6pPr marL="26527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6pPr>
            <a:lvl7pPr marL="31099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7pPr>
            <a:lvl8pPr marL="35671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8pPr>
            <a:lvl9pPr marL="40243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9pPr>
          </a:lstStyle>
          <a:p>
            <a:pPr marL="0" indent="0" algn="ctr">
              <a:spcBef>
                <a:spcPct val="0"/>
              </a:spcBef>
              <a:buNone/>
            </a:pPr>
            <a:fld id="{B062DE2E-5A11-4578-8CDB-C3E3F392C91F}" type="datetime'''''''''''''''''''3''''''''''2''''%'''''''''''''''''">
              <a:rPr lang="en-US" altLang="zh-CN" b="1" smtClean="0">
                <a:latin typeface="Arial"/>
                <a:ea typeface="华文楷体"/>
                <a:cs typeface="Arial"/>
                <a:sym typeface="Arial"/>
              </a:rPr>
              <a:pPr marL="0" indent="0" algn="ctr">
                <a:spcBef>
                  <a:spcPct val="0"/>
                </a:spcBef>
                <a:buNone/>
              </a:pPr>
              <a:t>32%</a:t>
            </a:fld>
            <a:endParaRPr lang="en-US" altLang="zh-CN" b="1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25" name="文本占位符 3"/>
          <p:cNvSpPr>
            <a:spLocks noGrp="1"/>
          </p:cNvSpPr>
          <p:nvPr>
            <p:custDataLst>
              <p:tags r:id="rId54"/>
            </p:custDataLst>
          </p:nvPr>
        </p:nvSpPr>
        <p:spPr bwMode="auto">
          <a:xfrm>
            <a:off x="4781550" y="4979987"/>
            <a:ext cx="287338" cy="13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85750" indent="-285750" algn="l" rtl="0" eaLnBrk="0" fontAlgn="base" hangingPunct="0">
              <a:lnSpc>
                <a:spcPct val="90000"/>
              </a:lnSpc>
              <a:spcBef>
                <a:spcPct val="75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3588" indent="-287338" algn="l" rtl="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2pPr>
            <a:lvl3pPr marL="1241425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3pPr>
            <a:lvl4pPr marL="1719263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4pPr>
            <a:lvl5pPr marL="2195513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5pPr>
            <a:lvl6pPr marL="26527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6pPr>
            <a:lvl7pPr marL="31099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7pPr>
            <a:lvl8pPr marL="35671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8pPr>
            <a:lvl9pPr marL="40243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9pPr>
          </a:lstStyle>
          <a:p>
            <a:pPr marL="0" indent="0" algn="ctr">
              <a:spcBef>
                <a:spcPct val="0"/>
              </a:spcBef>
              <a:buNone/>
            </a:pPr>
            <a:fld id="{D1285243-0421-4769-8E70-0AFA93403F1D}" type="datetime'''''''3''''''''''''''''''''5''''''''''''''''''''''''%'''">
              <a:rPr lang="en-US" altLang="zh-CN" smtClean="0">
                <a:latin typeface="Arial"/>
                <a:ea typeface="华文楷体"/>
                <a:cs typeface="Arial"/>
                <a:sym typeface="Arial"/>
              </a:rPr>
              <a:pPr marL="0" indent="0" algn="ctr">
                <a:spcBef>
                  <a:spcPct val="0"/>
                </a:spcBef>
                <a:buNone/>
              </a:pPr>
              <a:t>35%</a:t>
            </a:fld>
            <a:endParaRPr lang="en-US" altLang="zh-CN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48" name="文本占位符 3"/>
          <p:cNvSpPr>
            <a:spLocks noGrp="1"/>
          </p:cNvSpPr>
          <p:nvPr>
            <p:custDataLst>
              <p:tags r:id="rId55"/>
            </p:custDataLst>
          </p:nvPr>
        </p:nvSpPr>
        <p:spPr bwMode="auto">
          <a:xfrm>
            <a:off x="4781550" y="4613275"/>
            <a:ext cx="287338" cy="13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85750" indent="-285750" algn="l" rtl="0" eaLnBrk="0" fontAlgn="base" hangingPunct="0">
              <a:lnSpc>
                <a:spcPct val="90000"/>
              </a:lnSpc>
              <a:spcBef>
                <a:spcPct val="75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3588" indent="-287338" algn="l" rtl="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2pPr>
            <a:lvl3pPr marL="1241425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3pPr>
            <a:lvl4pPr marL="1719263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4pPr>
            <a:lvl5pPr marL="2195513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5pPr>
            <a:lvl6pPr marL="26527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6pPr>
            <a:lvl7pPr marL="31099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7pPr>
            <a:lvl8pPr marL="35671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8pPr>
            <a:lvl9pPr marL="40243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9pPr>
          </a:lstStyle>
          <a:p>
            <a:pPr marL="0" indent="0" algn="ctr">
              <a:spcBef>
                <a:spcPct val="0"/>
              </a:spcBef>
              <a:buNone/>
            </a:pPr>
            <a:fld id="{3DFFDF8D-40E8-425D-A277-4E793F8188D5}" type="datetime'''''3''''''''''2''''%'''''''''''''''''''''''''''">
              <a:rPr lang="en-US" altLang="zh-CN" smtClean="0">
                <a:latin typeface="Arial"/>
                <a:ea typeface="华文楷体"/>
                <a:cs typeface="Arial"/>
                <a:sym typeface="Arial"/>
              </a:rPr>
              <a:pPr marL="0" indent="0" algn="ctr">
                <a:spcBef>
                  <a:spcPct val="0"/>
                </a:spcBef>
                <a:buNone/>
              </a:pPr>
              <a:t>32%</a:t>
            </a:fld>
            <a:endParaRPr lang="en-US" altLang="zh-CN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37" name="文本占位符 3"/>
          <p:cNvSpPr>
            <a:spLocks noGrp="1"/>
          </p:cNvSpPr>
          <p:nvPr>
            <p:custDataLst>
              <p:tags r:id="rId56"/>
            </p:custDataLst>
          </p:nvPr>
        </p:nvSpPr>
        <p:spPr bwMode="auto">
          <a:xfrm>
            <a:off x="4222750" y="5741987"/>
            <a:ext cx="376238" cy="13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85750" indent="-285750" algn="l" rtl="0" eaLnBrk="0" fontAlgn="base" hangingPunct="0">
              <a:lnSpc>
                <a:spcPct val="90000"/>
              </a:lnSpc>
              <a:spcBef>
                <a:spcPct val="75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3588" indent="-287338" algn="l" rtl="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2pPr>
            <a:lvl3pPr marL="1241425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3pPr>
            <a:lvl4pPr marL="1719263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4pPr>
            <a:lvl5pPr marL="2195513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5pPr>
            <a:lvl6pPr marL="26527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6pPr>
            <a:lvl7pPr marL="31099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7pPr>
            <a:lvl8pPr marL="35671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8pPr>
            <a:lvl9pPr marL="40243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9pPr>
          </a:lstStyle>
          <a:p>
            <a:pPr marL="0" indent="0" algn="ctr">
              <a:spcBef>
                <a:spcPct val="0"/>
              </a:spcBef>
              <a:buNone/>
            </a:pPr>
            <a:fld id="{7866DDD8-9C74-4664-998C-E7687897DA75}" type="datetime'''2''''''''''''''''01''3''''''E'''''''''''''''''''''''">
              <a:rPr lang="en-US" altLang="zh-CN" b="1" smtClean="0">
                <a:latin typeface="Arial"/>
                <a:ea typeface="华文楷体"/>
                <a:cs typeface="Arial"/>
                <a:sym typeface="Arial"/>
              </a:rPr>
              <a:pPr marL="0" indent="0" algn="ctr">
                <a:spcBef>
                  <a:spcPct val="0"/>
                </a:spcBef>
                <a:buNone/>
              </a:pPr>
              <a:t>2013E</a:t>
            </a:fld>
            <a:endParaRPr lang="en-US" altLang="zh-CN" b="1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47" name="文本占位符 3"/>
          <p:cNvSpPr>
            <a:spLocks noGrp="1"/>
          </p:cNvSpPr>
          <p:nvPr>
            <p:custDataLst>
              <p:tags r:id="rId57"/>
            </p:custDataLst>
          </p:nvPr>
        </p:nvSpPr>
        <p:spPr bwMode="auto">
          <a:xfrm>
            <a:off x="4235450" y="4638675"/>
            <a:ext cx="349250" cy="13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anchor="b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85750" indent="-285750" algn="l" rtl="0" eaLnBrk="0" fontAlgn="base" hangingPunct="0">
              <a:lnSpc>
                <a:spcPct val="90000"/>
              </a:lnSpc>
              <a:spcBef>
                <a:spcPct val="75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3588" indent="-287338" algn="l" rtl="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2pPr>
            <a:lvl3pPr marL="1241425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3pPr>
            <a:lvl4pPr marL="1719263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4pPr>
            <a:lvl5pPr marL="2195513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5pPr>
            <a:lvl6pPr marL="26527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6pPr>
            <a:lvl7pPr marL="31099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7pPr>
            <a:lvl8pPr marL="35671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8pPr>
            <a:lvl9pPr marL="40243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9pPr>
          </a:lstStyle>
          <a:p>
            <a:pPr marL="0" indent="0" algn="ctr">
              <a:spcBef>
                <a:spcPct val="0"/>
              </a:spcBef>
              <a:buNone/>
            </a:pPr>
            <a:fld id="{4C434FD7-2BA1-4C3D-99CB-4EC0AE6E1A20}" type="datetime'3'''''''',2''''''''5''''''''''''''''''''''''''8'''''''''">
              <a:rPr lang="en-US" altLang="zh-CN" b="1" smtClean="0">
                <a:latin typeface="Arial"/>
                <a:ea typeface="华文楷体"/>
                <a:cs typeface="Arial"/>
                <a:sym typeface="Arial"/>
              </a:rPr>
              <a:pPr marL="0" indent="0" algn="ctr">
                <a:spcBef>
                  <a:spcPct val="0"/>
                </a:spcBef>
                <a:buNone/>
              </a:pPr>
              <a:t>3,258</a:t>
            </a:fld>
            <a:endParaRPr lang="en-US" altLang="zh-CN" b="1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24" name="文本占位符 3"/>
          <p:cNvSpPr>
            <a:spLocks noGrp="1"/>
          </p:cNvSpPr>
          <p:nvPr>
            <p:custDataLst>
              <p:tags r:id="rId58"/>
            </p:custDataLst>
          </p:nvPr>
        </p:nvSpPr>
        <p:spPr bwMode="auto">
          <a:xfrm>
            <a:off x="4267200" y="5399087"/>
            <a:ext cx="287338" cy="13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85750" indent="-285750" algn="l" rtl="0" eaLnBrk="0" fontAlgn="base" hangingPunct="0">
              <a:lnSpc>
                <a:spcPct val="90000"/>
              </a:lnSpc>
              <a:spcBef>
                <a:spcPct val="75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3588" indent="-287338" algn="l" rtl="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2pPr>
            <a:lvl3pPr marL="1241425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3pPr>
            <a:lvl4pPr marL="1719263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4pPr>
            <a:lvl5pPr marL="2195513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5pPr>
            <a:lvl6pPr marL="26527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6pPr>
            <a:lvl7pPr marL="31099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7pPr>
            <a:lvl8pPr marL="35671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8pPr>
            <a:lvl9pPr marL="40243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9pPr>
          </a:lstStyle>
          <a:p>
            <a:pPr marL="0" indent="0" algn="ctr">
              <a:spcBef>
                <a:spcPct val="0"/>
              </a:spcBef>
              <a:buNone/>
            </a:pPr>
            <a:fld id="{8B5EE93A-1837-405E-AE0B-D47AEC2997C6}" type="datetime'''''''''''''''''3''''''1''''''''''''''''''''''''''''''''%'''">
              <a:rPr lang="en-US" altLang="zh-CN" b="1" smtClean="0">
                <a:latin typeface="Arial"/>
                <a:ea typeface="华文楷体"/>
                <a:cs typeface="Arial"/>
                <a:sym typeface="Arial"/>
              </a:rPr>
              <a:pPr marL="0" indent="0" algn="ctr">
                <a:spcBef>
                  <a:spcPct val="0"/>
                </a:spcBef>
                <a:buNone/>
              </a:pPr>
              <a:t>31%</a:t>
            </a:fld>
            <a:endParaRPr lang="en-US" altLang="zh-CN" b="1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23" name="文本占位符 3"/>
          <p:cNvSpPr>
            <a:spLocks noGrp="1"/>
          </p:cNvSpPr>
          <p:nvPr>
            <p:custDataLst>
              <p:tags r:id="rId59"/>
            </p:custDataLst>
          </p:nvPr>
        </p:nvSpPr>
        <p:spPr bwMode="auto">
          <a:xfrm>
            <a:off x="4267200" y="5137150"/>
            <a:ext cx="287338" cy="13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85750" indent="-285750" algn="l" rtl="0" eaLnBrk="0" fontAlgn="base" hangingPunct="0">
              <a:lnSpc>
                <a:spcPct val="90000"/>
              </a:lnSpc>
              <a:spcBef>
                <a:spcPct val="75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3588" indent="-287338" algn="l" rtl="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2pPr>
            <a:lvl3pPr marL="1241425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3pPr>
            <a:lvl4pPr marL="1719263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4pPr>
            <a:lvl5pPr marL="2195513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5pPr>
            <a:lvl6pPr marL="26527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6pPr>
            <a:lvl7pPr marL="31099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7pPr>
            <a:lvl8pPr marL="35671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8pPr>
            <a:lvl9pPr marL="40243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9pPr>
          </a:lstStyle>
          <a:p>
            <a:pPr marL="0" indent="0" algn="ctr">
              <a:spcBef>
                <a:spcPct val="0"/>
              </a:spcBef>
              <a:buNone/>
            </a:pPr>
            <a:fld id="{AECA246D-0E23-4EF1-9210-CF053526AE70}" type="datetime'''3''''''''''''''''''''''''''''6%'''''''''''''">
              <a:rPr lang="en-US" altLang="zh-CN" smtClean="0">
                <a:latin typeface="Arial"/>
                <a:ea typeface="华文楷体"/>
                <a:cs typeface="Arial"/>
                <a:sym typeface="Arial"/>
              </a:rPr>
              <a:pPr marL="0" indent="0" algn="ctr">
                <a:spcBef>
                  <a:spcPct val="0"/>
                </a:spcBef>
                <a:buNone/>
              </a:pPr>
              <a:t>36%</a:t>
            </a:fld>
            <a:endParaRPr lang="en-US" altLang="zh-CN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62" name="文本占位符 3"/>
          <p:cNvSpPr>
            <a:spLocks noGrp="1"/>
          </p:cNvSpPr>
          <p:nvPr>
            <p:custDataLst>
              <p:tags r:id="rId60"/>
            </p:custDataLst>
          </p:nvPr>
        </p:nvSpPr>
        <p:spPr bwMode="auto">
          <a:xfrm>
            <a:off x="4267200" y="4865687"/>
            <a:ext cx="287338" cy="13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85750" indent="-285750" algn="l" rtl="0" eaLnBrk="0" fontAlgn="base" hangingPunct="0">
              <a:lnSpc>
                <a:spcPct val="90000"/>
              </a:lnSpc>
              <a:spcBef>
                <a:spcPct val="75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3588" indent="-287338" algn="l" rtl="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2pPr>
            <a:lvl3pPr marL="1241425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3pPr>
            <a:lvl4pPr marL="1719263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4pPr>
            <a:lvl5pPr marL="2195513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5pPr>
            <a:lvl6pPr marL="26527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6pPr>
            <a:lvl7pPr marL="31099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7pPr>
            <a:lvl8pPr marL="35671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8pPr>
            <a:lvl9pPr marL="40243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9pPr>
          </a:lstStyle>
          <a:p>
            <a:pPr marL="0" indent="0" algn="ctr">
              <a:spcBef>
                <a:spcPct val="0"/>
              </a:spcBef>
              <a:buNone/>
            </a:pPr>
            <a:fld id="{CC1FB6F3-AA01-4547-BFF6-165413A10C29}" type="datetime'''''''''''''''''''''''3''4''''''''%'''''''''">
              <a:rPr lang="en-US" altLang="zh-CN" smtClean="0">
                <a:latin typeface="Arial"/>
                <a:ea typeface="华文楷体"/>
                <a:cs typeface="Arial"/>
                <a:sym typeface="Arial"/>
              </a:rPr>
              <a:pPr marL="0" indent="0" algn="ctr">
                <a:spcBef>
                  <a:spcPct val="0"/>
                </a:spcBef>
                <a:buNone/>
              </a:pPr>
              <a:t>34%</a:t>
            </a:fld>
            <a:endParaRPr lang="en-US" altLang="zh-CN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93" name="矩形 92"/>
          <p:cNvSpPr/>
          <p:nvPr>
            <p:custDataLst>
              <p:tags r:id="rId61"/>
            </p:custDataLst>
          </p:nvPr>
        </p:nvSpPr>
        <p:spPr bwMode="auto">
          <a:xfrm>
            <a:off x="3749675" y="5741987"/>
            <a:ext cx="29210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84409E34-DCB2-42DF-9080-9565FA9A639A}" type="datetime'2''''''''''''''''''''''''''''''0''''''1''''2'''">
              <a:rPr lang="en-US" altLang="zh-CN" sz="1000" b="1" smtClean="0">
                <a:latin typeface="Arial"/>
                <a:ea typeface="华文楷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2012</a:t>
            </a:fld>
            <a:endParaRPr lang="en-US" altLang="zh-CN" sz="1000" b="1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01" name="矩形 100"/>
          <p:cNvSpPr/>
          <p:nvPr>
            <p:custDataLst>
              <p:tags r:id="rId62"/>
            </p:custDataLst>
          </p:nvPr>
        </p:nvSpPr>
        <p:spPr bwMode="auto">
          <a:xfrm>
            <a:off x="3721100" y="4737100"/>
            <a:ext cx="34925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46AA1870-AD26-40B3-A8DC-5207DE309E87}" type="datetime'''''''''''''2'''''''',''7''''8''''''''''''''''''5'''">
              <a:rPr lang="en-US" altLang="zh-CN" sz="1000" b="1" smtClean="0">
                <a:latin typeface="Arial"/>
                <a:ea typeface="华文楷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2,785</a:t>
            </a:fld>
            <a:endParaRPr lang="en-US" altLang="zh-CN" sz="1000" b="1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08" name="矩形 107"/>
          <p:cNvSpPr/>
          <p:nvPr>
            <p:custDataLst>
              <p:tags r:id="rId63"/>
            </p:custDataLst>
          </p:nvPr>
        </p:nvSpPr>
        <p:spPr bwMode="auto">
          <a:xfrm>
            <a:off x="3752850" y="5414962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7CC8C1CD-7EA9-4045-906A-09213F731C8B}" type="datetime'''''''''''''''''''''3''''0''''''''''''''''''%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30%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06" name="矩形 105"/>
          <p:cNvSpPr/>
          <p:nvPr>
            <p:custDataLst>
              <p:tags r:id="rId64"/>
            </p:custDataLst>
          </p:nvPr>
        </p:nvSpPr>
        <p:spPr bwMode="auto">
          <a:xfrm>
            <a:off x="3752850" y="5191125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64D1B998-051E-4A4E-B457-E4B0336FD196}" type="datetime'''''''''''''''''3''''''6%''''''''''''''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36%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05" name="矩形 104"/>
          <p:cNvSpPr/>
          <p:nvPr>
            <p:custDataLst>
              <p:tags r:id="rId65"/>
            </p:custDataLst>
          </p:nvPr>
        </p:nvSpPr>
        <p:spPr bwMode="auto">
          <a:xfrm>
            <a:off x="3752850" y="4953000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41B8A420-996A-4BD2-A823-96D93016EB2C}" type="datetime'3''''''''''''''''''''''''''''''''4''''%''''''''''''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34%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92" name="矩形 91"/>
          <p:cNvSpPr/>
          <p:nvPr>
            <p:custDataLst>
              <p:tags r:id="rId66"/>
            </p:custDataLst>
          </p:nvPr>
        </p:nvSpPr>
        <p:spPr bwMode="auto">
          <a:xfrm>
            <a:off x="3235325" y="5741987"/>
            <a:ext cx="29210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E86C02E4-1BFC-48DB-9720-F20EF0963C6B}" type="datetime'20''''1''''''''''''1'''''''''''''''">
              <a:rPr lang="en-US" altLang="zh-CN" sz="1000" b="1" smtClean="0">
                <a:latin typeface="Arial"/>
                <a:ea typeface="华文楷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2011</a:t>
            </a:fld>
            <a:endParaRPr lang="en-US" altLang="zh-CN" sz="1000" b="1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00" name="矩形 99"/>
          <p:cNvSpPr/>
          <p:nvPr>
            <p:custDataLst>
              <p:tags r:id="rId67"/>
            </p:custDataLst>
          </p:nvPr>
        </p:nvSpPr>
        <p:spPr bwMode="auto">
          <a:xfrm>
            <a:off x="3206750" y="4822825"/>
            <a:ext cx="34925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6968A22E-92A0-45D4-BD5D-6216C3E95F5B}" type="datetime'''''''''2'''''''''''''''''''''',''''''''43''''''5'">
              <a:rPr lang="en-US" altLang="zh-CN" sz="1000" b="1" smtClean="0">
                <a:latin typeface="Arial"/>
                <a:ea typeface="华文楷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2,435</a:t>
            </a:fld>
            <a:endParaRPr lang="en-US" altLang="zh-CN" sz="1000" b="1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23" name="矩形 22"/>
          <p:cNvSpPr/>
          <p:nvPr>
            <p:custDataLst>
              <p:tags r:id="rId68"/>
            </p:custDataLst>
          </p:nvPr>
        </p:nvSpPr>
        <p:spPr bwMode="auto">
          <a:xfrm>
            <a:off x="488950" y="2297112"/>
            <a:ext cx="179388" cy="133350"/>
          </a:xfrm>
          <a:prstGeom prst="rect">
            <a:avLst/>
          </a:prstGeom>
          <a:solidFill>
            <a:srgbClr val="C3CFE1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400" b="1">
              <a:latin typeface="+mj-lt"/>
            </a:endParaRPr>
          </a:p>
        </p:txBody>
      </p:sp>
      <p:sp>
        <p:nvSpPr>
          <p:cNvPr id="67" name="矩形 66"/>
          <p:cNvSpPr/>
          <p:nvPr>
            <p:custDataLst>
              <p:tags r:id="rId69"/>
            </p:custDataLst>
          </p:nvPr>
        </p:nvSpPr>
        <p:spPr bwMode="auto">
          <a:xfrm>
            <a:off x="488950" y="2484437"/>
            <a:ext cx="179388" cy="133350"/>
          </a:xfrm>
          <a:prstGeom prst="rect">
            <a:avLst/>
          </a:prstGeom>
          <a:solidFill>
            <a:srgbClr val="9DB1CF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400" b="1">
              <a:latin typeface="+mj-lt"/>
            </a:endParaRPr>
          </a:p>
        </p:txBody>
      </p:sp>
      <p:sp>
        <p:nvSpPr>
          <p:cNvPr id="65" name="矩形 64"/>
          <p:cNvSpPr/>
          <p:nvPr>
            <p:custDataLst>
              <p:tags r:id="rId70"/>
            </p:custDataLst>
          </p:nvPr>
        </p:nvSpPr>
        <p:spPr bwMode="auto">
          <a:xfrm>
            <a:off x="488950" y="2109787"/>
            <a:ext cx="179388" cy="133350"/>
          </a:xfrm>
          <a:prstGeom prst="rect">
            <a:avLst/>
          </a:prstGeom>
          <a:solidFill>
            <a:srgbClr val="DFE5EF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400" b="1">
              <a:latin typeface="+mj-lt"/>
            </a:endParaRPr>
          </a:p>
        </p:txBody>
      </p:sp>
      <p:sp>
        <p:nvSpPr>
          <p:cNvPr id="64" name="文本占位符 3"/>
          <p:cNvSpPr>
            <a:spLocks noGrp="1"/>
          </p:cNvSpPr>
          <p:nvPr>
            <p:custDataLst>
              <p:tags r:id="rId71"/>
            </p:custDataLst>
          </p:nvPr>
        </p:nvSpPr>
        <p:spPr bwMode="auto">
          <a:xfrm>
            <a:off x="719137" y="2106612"/>
            <a:ext cx="533400" cy="13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85750" indent="-285750" algn="l" rtl="0" eaLnBrk="0" fontAlgn="base" hangingPunct="0">
              <a:lnSpc>
                <a:spcPct val="90000"/>
              </a:lnSpc>
              <a:spcBef>
                <a:spcPct val="75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3588" indent="-287338" algn="l" rtl="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2pPr>
            <a:lvl3pPr marL="1241425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3pPr>
            <a:lvl4pPr marL="1719263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4pPr>
            <a:lvl5pPr marL="2195513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5pPr>
            <a:lvl6pPr marL="26527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6pPr>
            <a:lvl7pPr marL="31099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7pPr>
            <a:lvl8pPr marL="35671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8pPr>
            <a:lvl9pPr marL="40243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9pPr>
          </a:lstStyle>
          <a:p>
            <a:pPr marL="0" indent="0">
              <a:spcBef>
                <a:spcPct val="0"/>
              </a:spcBef>
              <a:buNone/>
            </a:pPr>
            <a:fld id="{17944886-89F4-4304-94C1-17E08D7D6F71}" type="datetime'''''''I''''''''nd''i''''''v''id''u''''''''''''a''''''''''''l'">
              <a:rPr lang="en-US" altLang="zh-CN" smtClean="0">
                <a:latin typeface="Arial"/>
                <a:ea typeface="华文楷体"/>
                <a:cs typeface="Arial"/>
                <a:sym typeface="Arial"/>
              </a:rPr>
              <a:pPr marL="0" indent="0">
                <a:spcBef>
                  <a:spcPct val="0"/>
                </a:spcBef>
                <a:buNone/>
              </a:pPr>
              <a:t>Individual</a:t>
            </a:fld>
            <a:endParaRPr lang="en-US" altLang="zh-CN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66" name="文本占位符 3"/>
          <p:cNvSpPr>
            <a:spLocks noGrp="1"/>
          </p:cNvSpPr>
          <p:nvPr>
            <p:custDataLst>
              <p:tags r:id="rId72"/>
            </p:custDataLst>
          </p:nvPr>
        </p:nvSpPr>
        <p:spPr bwMode="auto">
          <a:xfrm>
            <a:off x="719137" y="2481262"/>
            <a:ext cx="695325" cy="13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85750" indent="-285750" algn="l" rtl="0" eaLnBrk="0" fontAlgn="base" hangingPunct="0">
              <a:lnSpc>
                <a:spcPct val="90000"/>
              </a:lnSpc>
              <a:spcBef>
                <a:spcPct val="75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3588" indent="-287338" algn="l" rtl="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2pPr>
            <a:lvl3pPr marL="1241425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3pPr>
            <a:lvl4pPr marL="1719263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4pPr>
            <a:lvl5pPr marL="2195513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5pPr>
            <a:lvl6pPr marL="26527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6pPr>
            <a:lvl7pPr marL="31099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7pPr>
            <a:lvl8pPr marL="35671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8pPr>
            <a:lvl9pPr marL="40243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9pPr>
          </a:lstStyle>
          <a:p>
            <a:pPr marL="0" indent="0">
              <a:spcBef>
                <a:spcPct val="0"/>
              </a:spcBef>
              <a:buNone/>
            </a:pPr>
            <a:fld id="{B820EF15-7EC7-4F3D-A1EF-CB3BE0326166}" type="datetime'Gov''''er''''''nm''e''''''''''''''''''''n''''t'''''''''''''''">
              <a:rPr lang="en-US" altLang="zh-CN" smtClean="0">
                <a:latin typeface="Arial"/>
                <a:ea typeface="华文楷体"/>
                <a:cs typeface="Arial"/>
                <a:sym typeface="Arial"/>
              </a:rPr>
              <a:pPr marL="0" indent="0">
                <a:spcBef>
                  <a:spcPct val="0"/>
                </a:spcBef>
                <a:buNone/>
              </a:pPr>
              <a:t>Government</a:t>
            </a:fld>
            <a:endParaRPr lang="en-US" altLang="zh-CN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7" name="文本占位符 3"/>
          <p:cNvSpPr>
            <a:spLocks noGrp="1"/>
          </p:cNvSpPr>
          <p:nvPr>
            <p:custDataLst>
              <p:tags r:id="rId73"/>
            </p:custDataLst>
          </p:nvPr>
        </p:nvSpPr>
        <p:spPr bwMode="auto">
          <a:xfrm>
            <a:off x="719137" y="2293937"/>
            <a:ext cx="344488" cy="13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85750" indent="-285750" algn="l" rtl="0" eaLnBrk="0" fontAlgn="base" hangingPunct="0">
              <a:lnSpc>
                <a:spcPct val="90000"/>
              </a:lnSpc>
              <a:spcBef>
                <a:spcPct val="75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3588" indent="-287338" algn="l" rtl="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2pPr>
            <a:lvl3pPr marL="1241425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3pPr>
            <a:lvl4pPr marL="1719263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4pPr>
            <a:lvl5pPr marL="2195513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5pPr>
            <a:lvl6pPr marL="26527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6pPr>
            <a:lvl7pPr marL="31099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7pPr>
            <a:lvl8pPr marL="35671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8pPr>
            <a:lvl9pPr marL="40243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9pPr>
          </a:lstStyle>
          <a:p>
            <a:pPr marL="0" indent="0">
              <a:spcBef>
                <a:spcPct val="0"/>
              </a:spcBef>
              <a:buNone/>
            </a:pPr>
            <a:fld id="{6F96173B-F139-4459-9B4E-B1E55FCE5054}" type="datetime'''S''''''''''o''ci''''''''''''''a''''l'''''''''''">
              <a:rPr lang="en-US" altLang="zh-CN" smtClean="0">
                <a:latin typeface="Arial"/>
                <a:ea typeface="华文楷体"/>
                <a:cs typeface="Arial"/>
                <a:sym typeface="Arial"/>
              </a:rPr>
              <a:pPr marL="0" indent="0">
                <a:spcBef>
                  <a:spcPct val="0"/>
                </a:spcBef>
                <a:buNone/>
              </a:pPr>
              <a:t>Social</a:t>
            </a:fld>
            <a:endParaRPr lang="en-US" altLang="zh-CN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254" name="矩形 253"/>
          <p:cNvSpPr/>
          <p:nvPr>
            <p:custDataLst>
              <p:tags r:id="rId74"/>
            </p:custDataLst>
          </p:nvPr>
        </p:nvSpPr>
        <p:spPr>
          <a:xfrm>
            <a:off x="6892290" y="2601276"/>
            <a:ext cx="2011680" cy="2576513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spcBef>
                <a:spcPct val="0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Healthcare expenditure accounts for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increased percentage of GDP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over the years</a:t>
            </a:r>
          </a:p>
          <a:p>
            <a:pPr marL="144000" indent="-144000">
              <a:spcBef>
                <a:spcPct val="0"/>
              </a:spcBef>
              <a:buFont typeface="Arial" pitchFamily="34" charset="0"/>
              <a:buChar char="•"/>
              <a:defRPr/>
            </a:pPr>
            <a:endParaRPr lang="en-US" altLang="zh-CN" sz="1000">
              <a:latin typeface="Arial" pitchFamily="34" charset="0"/>
              <a:cs typeface="Arial" pitchFamily="34" charset="0"/>
            </a:endParaRPr>
          </a:p>
          <a:p>
            <a:pPr marL="144000" indent="-144000">
              <a:spcBef>
                <a:spcPct val="0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The percentage of healthcare expenditure in GDP is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~5% in China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(2013), which is 3%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lower than the global average (~8%)</a:t>
            </a:r>
          </a:p>
          <a:p>
            <a:pPr marL="144000" indent="-144000">
              <a:spcBef>
                <a:spcPct val="0"/>
              </a:spcBef>
              <a:buFont typeface="Arial" pitchFamily="34" charset="0"/>
              <a:buChar char="•"/>
              <a:defRPr/>
            </a:pPr>
            <a:endParaRPr lang="en-US" altLang="zh-CN" sz="1000">
              <a:latin typeface="Arial" pitchFamily="34" charset="0"/>
              <a:cs typeface="Arial" pitchFamily="34" charset="0"/>
            </a:endParaRPr>
          </a:p>
          <a:p>
            <a:pPr marL="144000" indent="-144000">
              <a:spcBef>
                <a:spcPct val="0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Government investment has been rising continuously, accounting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for larger and larger percentage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 of total healthcare expenditure over the years</a:t>
            </a:r>
          </a:p>
          <a:p>
            <a:pPr marL="144000" indent="-144000">
              <a:spcBef>
                <a:spcPct val="0"/>
              </a:spcBef>
              <a:buFont typeface="Arial" pitchFamily="34" charset="0"/>
              <a:buChar char="•"/>
              <a:defRPr/>
            </a:pPr>
            <a:endParaRPr lang="en-US" altLang="zh-CN" sz="1000">
              <a:latin typeface="Arial" pitchFamily="34" charset="0"/>
              <a:cs typeface="Arial" pitchFamily="34" charset="0"/>
            </a:endParaRPr>
          </a:p>
          <a:p>
            <a:pPr marL="144000" indent="-144000">
              <a:spcBef>
                <a:spcPct val="0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China healthcare expenditure is expected to experience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sustained growth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after 2013, with source of funding from all three segments</a:t>
            </a:r>
          </a:p>
        </p:txBody>
      </p:sp>
      <p:sp>
        <p:nvSpPr>
          <p:cNvPr id="113" name="灯片编号占位符 2"/>
          <p:cNvSpPr>
            <a:spLocks noGrp="1"/>
          </p:cNvSpPr>
          <p:nvPr>
            <p:ph type="sldNum" sz="quarter" idx="11"/>
            <p:custDataLst>
              <p:tags r:id="rId75"/>
            </p:custDataLst>
          </p:nvPr>
        </p:nvSpPr>
        <p:spPr>
          <a:xfrm>
            <a:off x="8742965" y="6609868"/>
            <a:ext cx="593485" cy="320673"/>
          </a:xfrm>
        </p:spPr>
        <p:txBody>
          <a:bodyPr/>
          <a:lstStyle/>
          <a:p>
            <a:pPr algn="ctr">
              <a:defRPr/>
            </a:pPr>
            <a:fld id="{AF14DFF2-AB03-4585-B083-03D45B9DCD78}" type="slidenum">
              <a:rPr lang="en-US" altLang="zh-CN" smtClean="0">
                <a:latin typeface="Arial" pitchFamily="34" charset="0"/>
                <a:ea typeface="+mj-ea"/>
                <a:cs typeface="Arial" pitchFamily="34" charset="0"/>
              </a:rPr>
              <a:pPr algn="ctr">
                <a:defRPr/>
              </a:pPr>
              <a:t>9</a:t>
            </a:fld>
            <a:endParaRPr lang="en-US" altLang="zh-CN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30" name="TextBox 129"/>
          <p:cNvSpPr txBox="1"/>
          <p:nvPr>
            <p:custDataLst>
              <p:tags r:id="rId76"/>
            </p:custDataLst>
          </p:nvPr>
        </p:nvSpPr>
        <p:spPr>
          <a:xfrm>
            <a:off x="153835" y="6703228"/>
            <a:ext cx="7941018" cy="1108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1000" kern="1200">
                <a:solidFill>
                  <a:schemeClr val="tx1"/>
                </a:solidFill>
                <a:latin typeface="Calibri" pitchFamily="34" charset="0"/>
                <a:ea typeface="+mj-ea"/>
                <a:cs typeface="Calibri" pitchFamily="34" charset="0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800">
                <a:latin typeface="Arial" pitchFamily="34" charset="0"/>
                <a:cs typeface="Arial" pitchFamily="34" charset="0"/>
              </a:rPr>
              <a:t>Source: 2012 WHO World Health Statistics; 2012 &amp; 2013 China Healthcare Yearbook; 2012 Report on China Urban Development</a:t>
            </a:r>
            <a:endParaRPr lang="zh-CN" altLang="en-US" sz="800">
              <a:latin typeface="Arial" pitchFamily="34" charset="0"/>
              <a:ea typeface="宋体"/>
              <a:cs typeface="Arial" pitchFamily="34" charset="0"/>
            </a:endParaRPr>
          </a:p>
        </p:txBody>
      </p:sp>
      <p:sp>
        <p:nvSpPr>
          <p:cNvPr id="114" name="标题 44"/>
          <p:cNvSpPr>
            <a:spLocks noGrp="1"/>
          </p:cNvSpPr>
          <p:nvPr>
            <p:ph type="title"/>
            <p:custDataLst>
              <p:tags r:id="rId77"/>
            </p:custDataLst>
          </p:nvPr>
        </p:nvSpPr>
        <p:spPr>
          <a:xfrm>
            <a:off x="86100" y="115728"/>
            <a:ext cx="8978879" cy="5929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r>
              <a:rPr lang="en-US" altLang="zh-CN" sz="1800"/>
              <a:t>Healthcare expenditure accounts for increased percentage of GDP over the years with the largest growth of fund seen from governmental investment</a:t>
            </a:r>
            <a:endParaRPr lang="zh-CN" altLang="en-US" sz="1800"/>
          </a:p>
        </p:txBody>
      </p:sp>
      <p:graphicFrame>
        <p:nvGraphicFramePr>
          <p:cNvPr id="131" name="对象 130"/>
          <p:cNvGraphicFramePr>
            <a:graphicFrameLocks noChangeAspect="1"/>
          </p:cNvGraphicFramePr>
          <p:nvPr>
            <p:custDataLst>
              <p:tags r:id="rId78"/>
            </p:custDataLst>
          </p:nvPr>
        </p:nvGraphicFramePr>
        <p:xfrm>
          <a:off x="652462" y="2643187"/>
          <a:ext cx="4876740" cy="310524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图表" r:id="rId79" imgW="4876740" imgH="3105240" progId="MSGraph.Chart.8">
                  <p:embed/>
                </p:oleObj>
              </mc:Choice>
              <mc:Fallback>
                <p:oleObj name="图表" r:id="rId79" imgW="4876740" imgH="3105240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52462" y="2643187"/>
                        <a:ext cx="4876740" cy="310524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7" name="矩形 196"/>
          <p:cNvSpPr/>
          <p:nvPr>
            <p:custDataLst>
              <p:tags r:id="rId81"/>
            </p:custDataLst>
          </p:nvPr>
        </p:nvSpPr>
        <p:spPr bwMode="auto">
          <a:xfrm>
            <a:off x="587375" y="3341687"/>
            <a:ext cx="322262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664D20E3-F0AF-4316-9D2A-2140A2730BC5}" type="datetime'''''''4''''''''''''.''''''''''''''''''''6%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4.6%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98" name="矩形 197"/>
          <p:cNvSpPr/>
          <p:nvPr>
            <p:custDataLst>
              <p:tags r:id="rId82"/>
            </p:custDataLst>
          </p:nvPr>
        </p:nvSpPr>
        <p:spPr bwMode="auto">
          <a:xfrm>
            <a:off x="1111250" y="3313112"/>
            <a:ext cx="322262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B2F2A694-31C5-4EF1-A81B-7F9CEAFD4741}" type="datetime'''''''4''''''.''''''''''''''''''''''''''''''''''''''''7%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4.7%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95" name="矩形 194"/>
          <p:cNvSpPr/>
          <p:nvPr>
            <p:custDataLst>
              <p:tags r:id="rId83"/>
            </p:custDataLst>
          </p:nvPr>
        </p:nvSpPr>
        <p:spPr bwMode="auto">
          <a:xfrm>
            <a:off x="5264150" y="2513012"/>
            <a:ext cx="322262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8E079DAB-1B73-45A0-988E-DFDE1EC4E82B}" type="datetime'''''''''6''''''''''''''''.5''''''''''''''''''%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6.5%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 useBgFill="1">
        <p:nvSpPr>
          <p:cNvPr id="166" name="矩形 165"/>
          <p:cNvSpPr/>
          <p:nvPr>
            <p:custDataLst>
              <p:tags r:id="rId84"/>
            </p:custDataLst>
          </p:nvPr>
        </p:nvSpPr>
        <p:spPr bwMode="auto">
          <a:xfrm>
            <a:off x="4740275" y="2951162"/>
            <a:ext cx="322262" cy="152400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B8F8FBD1-7F4B-48B6-B171-BAD4D197D2F6}" type="datetime'''''''''5''''''''''''''''''''''''.''''''5''''%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5.5%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204" name="矩形 203"/>
          <p:cNvSpPr/>
          <p:nvPr>
            <p:custDataLst>
              <p:tags r:id="rId85"/>
            </p:custDataLst>
          </p:nvPr>
        </p:nvSpPr>
        <p:spPr bwMode="auto">
          <a:xfrm>
            <a:off x="4225925" y="3084512"/>
            <a:ext cx="322262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DEA94271-DD7B-47C0-81AC-AEF45D2010A2}" type="datetime'5''''''''.''2''''''%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5.2%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203" name="矩形 202"/>
          <p:cNvSpPr/>
          <p:nvPr>
            <p:custDataLst>
              <p:tags r:id="rId86"/>
            </p:custDataLst>
          </p:nvPr>
        </p:nvSpPr>
        <p:spPr bwMode="auto">
          <a:xfrm>
            <a:off x="3702050" y="3017837"/>
            <a:ext cx="322262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5EFCB282-6121-4CFC-A52A-8A70728B96A8}" type="datetime'''''''''''''''''''''''5.4''''''''''''''%''''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5.4%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202" name="矩形 201"/>
          <p:cNvSpPr/>
          <p:nvPr>
            <p:custDataLst>
              <p:tags r:id="rId87"/>
            </p:custDataLst>
          </p:nvPr>
        </p:nvSpPr>
        <p:spPr bwMode="auto">
          <a:xfrm>
            <a:off x="3187700" y="3103562"/>
            <a:ext cx="322262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39A6CE05-652B-4EA5-AC49-348F70AC8F32}" type="datetime'''''''''''5''.2''%''''''''''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5.2%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201" name="矩形 200"/>
          <p:cNvSpPr/>
          <p:nvPr>
            <p:custDataLst>
              <p:tags r:id="rId88"/>
            </p:custDataLst>
          </p:nvPr>
        </p:nvSpPr>
        <p:spPr bwMode="auto">
          <a:xfrm>
            <a:off x="2663825" y="3179762"/>
            <a:ext cx="322262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01B974D6-C5F2-4607-B9E6-852B06265225}" type="datetime'''''''''''''''5.''0''''''''''''''%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5.0%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200" name="矩形 199"/>
          <p:cNvSpPr/>
          <p:nvPr>
            <p:custDataLst>
              <p:tags r:id="rId89"/>
            </p:custDataLst>
          </p:nvPr>
        </p:nvSpPr>
        <p:spPr bwMode="auto">
          <a:xfrm>
            <a:off x="2149475" y="3103562"/>
            <a:ext cx="322262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31E9ADCF-C37D-4D6D-87A0-2AF15689420F}" type="datetime'''5''''''''''''''''''''''''''''''.2''''''''''''%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5.2%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99" name="矩形 198"/>
          <p:cNvSpPr/>
          <p:nvPr>
            <p:custDataLst>
              <p:tags r:id="rId90"/>
            </p:custDataLst>
          </p:nvPr>
        </p:nvSpPr>
        <p:spPr bwMode="auto">
          <a:xfrm>
            <a:off x="1625600" y="3332162"/>
            <a:ext cx="322262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7740397A-13B7-4176-AFD9-DAFB13B10B34}" type="datetime'''''''4''''''''''''.6''''''''''''''%''''''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4.6%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cxnSp>
        <p:nvCxnSpPr>
          <p:cNvPr id="117" name="直接连接符 116"/>
          <p:cNvCxnSpPr/>
          <p:nvPr>
            <p:custDataLst>
              <p:tags r:id="rId91"/>
            </p:custDataLst>
          </p:nvPr>
        </p:nvCxnSpPr>
        <p:spPr bwMode="gray">
          <a:xfrm>
            <a:off x="488950" y="2876550"/>
            <a:ext cx="285750" cy="0"/>
          </a:xfrm>
          <a:prstGeom prst="line">
            <a:avLst/>
          </a:prstGeom>
          <a:ln w="19050">
            <a:solidFill>
              <a:schemeClr val="tx2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3" name="椭圆 192"/>
          <p:cNvSpPr/>
          <p:nvPr>
            <p:custDataLst>
              <p:tags r:id="rId92"/>
            </p:custDataLst>
          </p:nvPr>
        </p:nvSpPr>
        <p:spPr bwMode="auto">
          <a:xfrm>
            <a:off x="603250" y="2847975"/>
            <a:ext cx="57150" cy="57150"/>
          </a:xfrm>
          <a:prstGeom prst="ellipse">
            <a:avLst/>
          </a:prstGeom>
          <a:solidFill>
            <a:schemeClr val="tx2"/>
          </a:solidFill>
          <a:ln w="9525">
            <a:solidFill>
              <a:schemeClr val="tx2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3" name="矩形 162"/>
          <p:cNvSpPr/>
          <p:nvPr>
            <p:custDataLst>
              <p:tags r:id="rId93"/>
            </p:custDataLst>
          </p:nvPr>
        </p:nvSpPr>
        <p:spPr bwMode="auto">
          <a:xfrm>
            <a:off x="825500" y="2806700"/>
            <a:ext cx="87788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0" tIns="0" rIns="0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DB1997AD-C149-4406-B27D-922B585C97DE}" type="datetime'''''To''''ta''''l'''' %'''' o''f ''''''G''''D''P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Total % of GDP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cxnSp>
        <p:nvCxnSpPr>
          <p:cNvPr id="216" name="直接连接符 215"/>
          <p:cNvCxnSpPr/>
          <p:nvPr>
            <p:custDataLst>
              <p:tags r:id="rId94"/>
            </p:custDataLst>
          </p:nvPr>
        </p:nvCxnSpPr>
        <p:spPr>
          <a:xfrm>
            <a:off x="6880860" y="2457450"/>
            <a:ext cx="202311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7" name="TextBox 216"/>
          <p:cNvSpPr txBox="1"/>
          <p:nvPr>
            <p:custDataLst>
              <p:tags r:id="rId95"/>
            </p:custDataLst>
          </p:nvPr>
        </p:nvSpPr>
        <p:spPr>
          <a:xfrm>
            <a:off x="6903720" y="2217420"/>
            <a:ext cx="192024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Key observations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218" name="椭圆 217"/>
          <p:cNvSpPr/>
          <p:nvPr>
            <p:custDataLst>
              <p:tags r:id="rId96"/>
            </p:custDataLst>
          </p:nvPr>
        </p:nvSpPr>
        <p:spPr bwMode="auto">
          <a:xfrm>
            <a:off x="5665688" y="5067300"/>
            <a:ext cx="395657" cy="214314"/>
          </a:xfrm>
          <a:prstGeom prst="ellipse">
            <a:avLst/>
          </a:prstGeom>
          <a:solidFill>
            <a:srgbClr val="9DB1CF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24%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219" name="椭圆 218"/>
          <p:cNvSpPr/>
          <p:nvPr>
            <p:custDataLst>
              <p:tags r:id="rId97"/>
            </p:custDataLst>
          </p:nvPr>
        </p:nvSpPr>
        <p:spPr bwMode="auto">
          <a:xfrm>
            <a:off x="6169781" y="5067300"/>
            <a:ext cx="395657" cy="214314"/>
          </a:xfrm>
          <a:prstGeom prst="ellipse">
            <a:avLst/>
          </a:prstGeom>
          <a:solidFill>
            <a:srgbClr val="9DB1CF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25%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220" name="椭圆 219"/>
          <p:cNvSpPr/>
          <p:nvPr>
            <p:custDataLst>
              <p:tags r:id="rId98"/>
            </p:custDataLst>
          </p:nvPr>
        </p:nvSpPr>
        <p:spPr bwMode="auto">
          <a:xfrm>
            <a:off x="5665688" y="4232910"/>
            <a:ext cx="395657" cy="214314"/>
          </a:xfrm>
          <a:prstGeom prst="ellipse">
            <a:avLst/>
          </a:prstGeom>
          <a:solidFill>
            <a:srgbClr val="C3CFE1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21% 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221" name="椭圆 220"/>
          <p:cNvSpPr/>
          <p:nvPr>
            <p:custDataLst>
              <p:tags r:id="rId99"/>
            </p:custDataLst>
          </p:nvPr>
        </p:nvSpPr>
        <p:spPr bwMode="auto">
          <a:xfrm>
            <a:off x="6169781" y="4232910"/>
            <a:ext cx="395657" cy="214314"/>
          </a:xfrm>
          <a:prstGeom prst="ellipse">
            <a:avLst/>
          </a:prstGeom>
          <a:solidFill>
            <a:srgbClr val="C3CFE1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21%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222" name="椭圆 221"/>
          <p:cNvSpPr/>
          <p:nvPr>
            <p:custDataLst>
              <p:tags r:id="rId100"/>
            </p:custDataLst>
          </p:nvPr>
        </p:nvSpPr>
        <p:spPr bwMode="auto">
          <a:xfrm>
            <a:off x="5665688" y="3469640"/>
            <a:ext cx="395657" cy="214314"/>
          </a:xfrm>
          <a:prstGeom prst="ellipse">
            <a:avLst/>
          </a:prstGeom>
          <a:solidFill>
            <a:srgbClr val="DFE5EF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12%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223" name="椭圆 222"/>
          <p:cNvSpPr/>
          <p:nvPr>
            <p:custDataLst>
              <p:tags r:id="rId101"/>
            </p:custDataLst>
          </p:nvPr>
        </p:nvSpPr>
        <p:spPr bwMode="auto">
          <a:xfrm>
            <a:off x="6169781" y="3469640"/>
            <a:ext cx="395657" cy="214314"/>
          </a:xfrm>
          <a:prstGeom prst="ellipse">
            <a:avLst/>
          </a:prstGeom>
          <a:solidFill>
            <a:srgbClr val="DFE5EF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8%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224" name="椭圆 223"/>
          <p:cNvSpPr/>
          <p:nvPr>
            <p:custDataLst>
              <p:tags r:id="rId102"/>
            </p:custDataLst>
          </p:nvPr>
        </p:nvSpPr>
        <p:spPr bwMode="auto">
          <a:xfrm>
            <a:off x="5665688" y="2959100"/>
            <a:ext cx="395657" cy="214314"/>
          </a:xfrm>
          <a:prstGeom prst="ellipse">
            <a:avLst/>
          </a:prstGeom>
          <a:solidFill>
            <a:schemeClr val="bg1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18%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225" name="椭圆 224"/>
          <p:cNvSpPr/>
          <p:nvPr>
            <p:custDataLst>
              <p:tags r:id="rId103"/>
            </p:custDataLst>
          </p:nvPr>
        </p:nvSpPr>
        <p:spPr bwMode="auto">
          <a:xfrm>
            <a:off x="6169781" y="2959100"/>
            <a:ext cx="395657" cy="214314"/>
          </a:xfrm>
          <a:prstGeom prst="ellipse">
            <a:avLst/>
          </a:prstGeom>
          <a:solidFill>
            <a:schemeClr val="bg1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19%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26" name="直接连接符 225"/>
          <p:cNvCxnSpPr/>
          <p:nvPr>
            <p:custDataLst>
              <p:tags r:id="rId104"/>
            </p:custDataLst>
          </p:nvPr>
        </p:nvCxnSpPr>
        <p:spPr bwMode="auto">
          <a:xfrm flipV="1">
            <a:off x="5708184" y="2889250"/>
            <a:ext cx="830769" cy="0"/>
          </a:xfrm>
          <a:prstGeom prst="line">
            <a:avLst/>
          </a:prstGeom>
          <a:noFill/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27" name="TextBox 226"/>
          <p:cNvSpPr txBox="1"/>
          <p:nvPr>
            <p:custDataLst>
              <p:tags r:id="rId105"/>
            </p:custDataLst>
          </p:nvPr>
        </p:nvSpPr>
        <p:spPr>
          <a:xfrm>
            <a:off x="5704548" y="2586037"/>
            <a:ext cx="936000" cy="2769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CAGR</a:t>
            </a:r>
          </a:p>
          <a:p>
            <a:pPr>
              <a:spcBef>
                <a:spcPct val="0"/>
              </a:spcBef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00-13    13-20E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229" name="梯形 228"/>
          <p:cNvSpPr/>
          <p:nvPr>
            <p:custDataLst>
              <p:tags r:id="rId106"/>
            </p:custDataLst>
          </p:nvPr>
        </p:nvSpPr>
        <p:spPr>
          <a:xfrm rot="5400000">
            <a:off x="4412565" y="3692475"/>
            <a:ext cx="4606290" cy="216000"/>
          </a:xfrm>
          <a:prstGeom prst="trapezoid">
            <a:avLst>
              <a:gd name="adj" fmla="val 20096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8" name="TextBox 117"/>
          <p:cNvSpPr txBox="1"/>
          <p:nvPr>
            <p:custDataLst>
              <p:tags r:id="rId107"/>
            </p:custDataLst>
          </p:nvPr>
        </p:nvSpPr>
        <p:spPr>
          <a:xfrm>
            <a:off x="1129595" y="834108"/>
            <a:ext cx="4680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Current China healthcare system – overall expenditure</a:t>
            </a:r>
            <a:endParaRPr lang="zh-CN" altLang="en-US" sz="1000" b="1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7944151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5" name="对象 14" hidden="1"/>
          <p:cNvGraphicFramePr>
            <a:graphicFrameLocks noChangeAspect="1"/>
          </p:cNvGraphicFramePr>
          <p:nvPr>
            <p:custDataLst>
              <p:tags r:id="rId2"/>
            </p:custDataLst>
          </p:nvPr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think-cell 幻灯片" r:id="rId3" imgW="360" imgH="360" progId="TCLayout.ActiveDocument.1">
                  <p:embed/>
                </p:oleObj>
              </mc:Choice>
              <mc:Fallback>
                <p:oleObj name="think-cell 幻灯片" r:id="rId3" imgW="360" imgH="36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矩形 13" hidden="1"/>
          <p:cNvSpPr/>
          <p:nvPr>
            <p:custDataLst>
              <p:tags r:id="rId5"/>
            </p:custDataLst>
          </p:nvPr>
        </p:nvSpPr>
        <p:spPr bwMode="auto">
          <a:xfrm>
            <a:off x="0" y="0"/>
            <a:ext cx="158750" cy="1587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horz" wrap="none" lIns="0" tIns="0" rIns="0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spcBef>
                <a:spcPct val="0"/>
              </a:spcBef>
            </a:pPr>
            <a:endParaRPr lang="zh-CN" altLang="en-US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148590" y="9525"/>
            <a:ext cx="8858250" cy="647700"/>
          </a:xfrm>
        </p:spPr>
        <p:txBody>
          <a:bodyPr/>
          <a:lstStyle/>
          <a:p>
            <a:r>
              <a:rPr lang="en-US" altLang="zh-CN" sz="1800"/>
              <a:t>Significant expenditure imbalance exists across region and type of health institutions, with most government funding used for establishing health infrastructure and providing medical security</a:t>
            </a:r>
            <a:endParaRPr lang="zh-CN" altLang="en-US" sz="1800"/>
          </a:p>
        </p:txBody>
      </p:sp>
      <p:graphicFrame>
        <p:nvGraphicFramePr>
          <p:cNvPr id="5" name="对象 4"/>
          <p:cNvGraphicFramePr>
            <a:graphicFrameLocks noChangeAspect="1"/>
          </p:cNvGraphicFramePr>
          <p:nvPr>
            <p:custDataLst>
              <p:tags r:id="rId7"/>
            </p:custDataLst>
            <p:extLst>
              <p:ext uri="{D42A27DB-BD31-4B8C-83A1-F6EECF244321}">
                <p14:modId xmlns:p14="http://schemas.microsoft.com/office/powerpoint/2010/main" val="1054328343"/>
              </p:ext>
            </p:extLst>
          </p:nvPr>
        </p:nvGraphicFramePr>
        <p:xfrm>
          <a:off x="436563" y="1560513"/>
          <a:ext cx="1381280" cy="122852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图表" r:id="rId8" imgW="1381280" imgH="1228523" progId="MSGraph.Chart.8">
                  <p:embed/>
                </p:oleObj>
              </mc:Choice>
              <mc:Fallback>
                <p:oleObj name="图表" r:id="rId8" imgW="1381280" imgH="1228523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36563" y="1560513"/>
                        <a:ext cx="1381280" cy="122852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文本占位符 3"/>
          <p:cNvSpPr>
            <a:spLocks noGrp="1"/>
          </p:cNvSpPr>
          <p:nvPr>
            <p:custDataLst>
              <p:tags r:id="rId10"/>
            </p:custDataLst>
          </p:nvPr>
        </p:nvSpPr>
        <p:spPr bwMode="auto">
          <a:xfrm>
            <a:off x="650875" y="2354263"/>
            <a:ext cx="287338" cy="13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6E3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3" tIns="0" rIns="17463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85750" indent="-285750" algn="l" rtl="0" eaLnBrk="0" fontAlgn="base" hangingPunct="0">
              <a:lnSpc>
                <a:spcPct val="90000"/>
              </a:lnSpc>
              <a:spcBef>
                <a:spcPct val="75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3588" indent="-287338" algn="l" rtl="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2pPr>
            <a:lvl3pPr marL="1241425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3pPr>
            <a:lvl4pPr marL="1719263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4pPr>
            <a:lvl5pPr marL="2195513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5pPr>
            <a:lvl6pPr marL="26527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6pPr>
            <a:lvl7pPr marL="31099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7pPr>
            <a:lvl8pPr marL="35671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8pPr>
            <a:lvl9pPr marL="40243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9pPr>
          </a:lstStyle>
          <a:p>
            <a:pPr marL="0" indent="0" algn="ctr">
              <a:spcBef>
                <a:spcPct val="0"/>
              </a:spcBef>
              <a:buNone/>
            </a:pPr>
            <a:fld id="{72A96AA4-44A5-4ED2-AB66-7D6DFBA87624}" type="datetime'''''''''''''''''''''''''''7''''''''''''6%'''''''''''''''''''''">
              <a:rPr lang="en-US" altLang="zh-CN" smtClean="0">
                <a:latin typeface="Arial"/>
                <a:ea typeface="华文楷体"/>
                <a:cs typeface="Arial"/>
                <a:sym typeface="Arial"/>
              </a:rPr>
              <a:pPr marL="0" indent="0" algn="ctr">
                <a:spcBef>
                  <a:spcPct val="0"/>
                </a:spcBef>
                <a:buNone/>
              </a:pPr>
              <a:t>76%</a:t>
            </a:fld>
            <a:endParaRPr lang="en-US" altLang="zh-CN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7" name="文本占位符 3"/>
          <p:cNvSpPr>
            <a:spLocks noGrp="1"/>
          </p:cNvSpPr>
          <p:nvPr>
            <p:custDataLst>
              <p:tags r:id="rId11"/>
            </p:custDataLst>
          </p:nvPr>
        </p:nvSpPr>
        <p:spPr bwMode="auto">
          <a:xfrm>
            <a:off x="1147763" y="1838325"/>
            <a:ext cx="287338" cy="13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FE5E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3" tIns="0" rIns="17463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85750" indent="-285750" algn="l" rtl="0" eaLnBrk="0" fontAlgn="base" hangingPunct="0">
              <a:lnSpc>
                <a:spcPct val="90000"/>
              </a:lnSpc>
              <a:spcBef>
                <a:spcPct val="75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3588" indent="-287338" algn="l" rtl="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2pPr>
            <a:lvl3pPr marL="1241425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3pPr>
            <a:lvl4pPr marL="1719263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4pPr>
            <a:lvl5pPr marL="2195513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5pPr>
            <a:lvl6pPr marL="26527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6pPr>
            <a:lvl7pPr marL="31099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7pPr>
            <a:lvl8pPr marL="35671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8pPr>
            <a:lvl9pPr marL="40243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9pPr>
          </a:lstStyle>
          <a:p>
            <a:pPr marL="0" indent="0" algn="ctr">
              <a:spcBef>
                <a:spcPct val="0"/>
              </a:spcBef>
              <a:buNone/>
            </a:pPr>
            <a:fld id="{49122445-3CB7-4AC5-AD86-53C0D0F8651B}" type="datetime'''''2''''''''''''''4''''''''''''''''%'''">
              <a:rPr lang="en-US" altLang="zh-CN" smtClean="0">
                <a:latin typeface="Arial"/>
                <a:ea typeface="华文楷体"/>
                <a:cs typeface="Arial"/>
                <a:sym typeface="Arial"/>
              </a:rPr>
              <a:pPr marL="0" indent="0" algn="ctr">
                <a:spcBef>
                  <a:spcPct val="0"/>
                </a:spcBef>
                <a:buNone/>
              </a:pPr>
              <a:t>24%</a:t>
            </a:fld>
            <a:endParaRPr lang="en-US" altLang="zh-CN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8" name="TextBox 7"/>
          <p:cNvSpPr txBox="1"/>
          <p:nvPr>
            <p:custDataLst>
              <p:tags r:id="rId12"/>
            </p:custDataLst>
          </p:nvPr>
        </p:nvSpPr>
        <p:spPr>
          <a:xfrm>
            <a:off x="444500" y="1438275"/>
            <a:ext cx="3408045" cy="1384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1000" b="1">
                <a:latin typeface="Arial" pitchFamily="34" charset="0"/>
                <a:cs typeface="Arial" pitchFamily="34" charset="0"/>
              </a:rPr>
              <a:t>Urban/rural spending in total expenditure</a:t>
            </a:r>
          </a:p>
        </p:txBody>
      </p:sp>
      <p:sp>
        <p:nvSpPr>
          <p:cNvPr id="9" name="矩形 8"/>
          <p:cNvSpPr/>
          <p:nvPr>
            <p:custDataLst>
              <p:tags r:id="rId13"/>
            </p:custDataLst>
          </p:nvPr>
        </p:nvSpPr>
        <p:spPr>
          <a:xfrm>
            <a:off x="1835151" y="1985419"/>
            <a:ext cx="2289194" cy="577850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spcBef>
                <a:spcPts val="300"/>
              </a:spcBef>
              <a:buFont typeface="Arial" pitchFamily="34" charset="0"/>
              <a:buChar char="•"/>
              <a:defRPr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Extreme imbalance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 exists in healthcare resource distribution between urban &amp; rural areas</a:t>
            </a:r>
          </a:p>
          <a:p>
            <a:pPr marL="144000" indent="-144000">
              <a:spcBef>
                <a:spcPts val="300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Urban expenditure is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~3 times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of rural area while population ratio is ~1:1</a:t>
            </a:r>
            <a:endParaRPr lang="en-US" altLang="zh-CN" sz="100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14"/>
            </p:custDataLst>
          </p:nvPr>
        </p:nvSpPr>
        <p:spPr bwMode="auto">
          <a:xfrm>
            <a:off x="1835150" y="1716088"/>
            <a:ext cx="179388" cy="133350"/>
          </a:xfrm>
          <a:prstGeom prst="rect">
            <a:avLst/>
          </a:prstGeom>
          <a:solidFill>
            <a:schemeClr val="hlink"/>
          </a:solidFill>
          <a:ln w="9525" cap="flat" cmpd="sng" algn="ctr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400" b="1">
              <a:latin typeface="+mj-lt"/>
            </a:endParaRPr>
          </a:p>
        </p:txBody>
      </p:sp>
      <p:sp>
        <p:nvSpPr>
          <p:cNvPr id="10" name="矩形 9"/>
          <p:cNvSpPr/>
          <p:nvPr>
            <p:custDataLst>
              <p:tags r:id="rId15"/>
            </p:custDataLst>
          </p:nvPr>
        </p:nvSpPr>
        <p:spPr bwMode="auto">
          <a:xfrm>
            <a:off x="2470150" y="1716088"/>
            <a:ext cx="179388" cy="133350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400" b="1">
              <a:latin typeface="+mj-lt"/>
            </a:endParaRPr>
          </a:p>
        </p:txBody>
      </p:sp>
      <p:sp>
        <p:nvSpPr>
          <p:cNvPr id="13" name="文本占位符 3"/>
          <p:cNvSpPr>
            <a:spLocks noGrp="1"/>
          </p:cNvSpPr>
          <p:nvPr>
            <p:custDataLst>
              <p:tags r:id="rId16"/>
            </p:custDataLst>
          </p:nvPr>
        </p:nvSpPr>
        <p:spPr bwMode="auto">
          <a:xfrm>
            <a:off x="2700338" y="1712913"/>
            <a:ext cx="344488" cy="273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85750" indent="-285750" algn="l" rtl="0" eaLnBrk="0" fontAlgn="base" hangingPunct="0">
              <a:lnSpc>
                <a:spcPct val="90000"/>
              </a:lnSpc>
              <a:spcBef>
                <a:spcPct val="75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3588" indent="-287338" algn="l" rtl="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2pPr>
            <a:lvl3pPr marL="1241425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3pPr>
            <a:lvl4pPr marL="1719263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4pPr>
            <a:lvl5pPr marL="2195513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5pPr>
            <a:lvl6pPr marL="26527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6pPr>
            <a:lvl7pPr marL="31099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7pPr>
            <a:lvl8pPr marL="35671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8pPr>
            <a:lvl9pPr marL="40243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9pPr>
          </a:lstStyle>
          <a:p>
            <a:pPr marL="0" indent="0">
              <a:spcBef>
                <a:spcPct val="0"/>
              </a:spcBef>
              <a:buNone/>
            </a:pPr>
            <a:fld id="{96D65B17-2819-4F3E-A77F-ECC6FDE82FB8}" type="datetime'''U''''''''''''''r''''''''b''a''''''''''n'''''''''''">
              <a:rPr lang="en-US" altLang="zh-CN" smtClean="0">
                <a:latin typeface="Arial"/>
                <a:ea typeface="华文楷体"/>
                <a:cs typeface="Arial"/>
                <a:sym typeface="Arial"/>
              </a:rPr>
              <a:pPr marL="0" indent="0">
                <a:spcBef>
                  <a:spcPct val="0"/>
                </a:spcBef>
                <a:buNone/>
              </a:pPr>
              <a:t>Urban</a:t>
            </a:fld>
            <a:br>
              <a:rPr lang="en-US" altLang="zh-CN">
                <a:latin typeface="Arial"/>
                <a:ea typeface="华文楷体"/>
                <a:cs typeface="Arial"/>
                <a:sym typeface="Arial"/>
              </a:rPr>
            </a:br>
            <a:endParaRPr lang="en-US" altLang="zh-CN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2" name="文本占位符 3"/>
          <p:cNvSpPr>
            <a:spLocks noGrp="1"/>
          </p:cNvSpPr>
          <p:nvPr>
            <p:custDataLst>
              <p:tags r:id="rId17"/>
            </p:custDataLst>
          </p:nvPr>
        </p:nvSpPr>
        <p:spPr bwMode="auto">
          <a:xfrm>
            <a:off x="2065338" y="1712913"/>
            <a:ext cx="303213" cy="13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85750" indent="-285750" algn="l" rtl="0" eaLnBrk="0" fontAlgn="base" hangingPunct="0">
              <a:lnSpc>
                <a:spcPct val="90000"/>
              </a:lnSpc>
              <a:spcBef>
                <a:spcPct val="75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3588" indent="-287338" algn="l" rtl="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2pPr>
            <a:lvl3pPr marL="1241425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3pPr>
            <a:lvl4pPr marL="1719263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4pPr>
            <a:lvl5pPr marL="2195513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5pPr>
            <a:lvl6pPr marL="26527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6pPr>
            <a:lvl7pPr marL="31099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7pPr>
            <a:lvl8pPr marL="35671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8pPr>
            <a:lvl9pPr marL="40243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9pPr>
          </a:lstStyle>
          <a:p>
            <a:pPr marL="0" indent="0">
              <a:spcBef>
                <a:spcPct val="0"/>
              </a:spcBef>
              <a:buNone/>
            </a:pPr>
            <a:fld id="{54D37441-D0A7-4A86-BDC7-2FCEF49F0745}" type="datetime'''''''''''''''''''''''''''Ru''''''''''''r''''''''''''''al'''">
              <a:rPr lang="en-US" altLang="zh-CN" smtClean="0">
                <a:latin typeface="Arial"/>
                <a:ea typeface="华文楷体"/>
                <a:cs typeface="Arial"/>
                <a:sym typeface="Arial"/>
              </a:rPr>
              <a:pPr marL="0" indent="0">
                <a:spcBef>
                  <a:spcPct val="0"/>
                </a:spcBef>
                <a:buNone/>
              </a:pPr>
              <a:t>Rural</a:t>
            </a:fld>
            <a:endParaRPr lang="en-US" altLang="zh-CN">
              <a:latin typeface="Arial"/>
              <a:ea typeface="华文楷体"/>
              <a:cs typeface="Arial"/>
              <a:sym typeface="Arial"/>
            </a:endParaRPr>
          </a:p>
        </p:txBody>
      </p:sp>
      <p:cxnSp>
        <p:nvCxnSpPr>
          <p:cNvPr id="17" name="直接连接符 16"/>
          <p:cNvCxnSpPr/>
          <p:nvPr>
            <p:custDataLst>
              <p:tags r:id="rId18"/>
            </p:custDataLst>
          </p:nvPr>
        </p:nvCxnSpPr>
        <p:spPr>
          <a:xfrm flipV="1">
            <a:off x="308610" y="3660775"/>
            <a:ext cx="8532000" cy="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接连接符 18"/>
          <p:cNvCxnSpPr/>
          <p:nvPr>
            <p:custDataLst>
              <p:tags r:id="rId19"/>
            </p:custDataLst>
          </p:nvPr>
        </p:nvCxnSpPr>
        <p:spPr>
          <a:xfrm flipH="1">
            <a:off x="4443413" y="1328738"/>
            <a:ext cx="0" cy="489600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0" name="对象 19"/>
          <p:cNvGraphicFramePr>
            <a:graphicFrameLocks noChangeAspect="1"/>
          </p:cNvGraphicFramePr>
          <p:nvPr>
            <p:custDataLst>
              <p:tags r:id="rId20"/>
            </p:custDataLst>
            <p:extLst>
              <p:ext uri="{D42A27DB-BD31-4B8C-83A1-F6EECF244321}">
                <p14:modId xmlns:p14="http://schemas.microsoft.com/office/powerpoint/2010/main" val="417829985"/>
              </p:ext>
            </p:extLst>
          </p:nvPr>
        </p:nvGraphicFramePr>
        <p:xfrm>
          <a:off x="436563" y="3951288"/>
          <a:ext cx="1381280" cy="122852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name="图表" r:id="rId21" imgW="1381280" imgH="1228523" progId="MSGraph.Chart.8">
                  <p:embed/>
                </p:oleObj>
              </mc:Choice>
              <mc:Fallback>
                <p:oleObj name="图表" r:id="rId21" imgW="1381280" imgH="1228523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36563" y="3951288"/>
                        <a:ext cx="1381280" cy="122852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" name="文本占位符 3"/>
          <p:cNvSpPr>
            <a:spLocks noGrp="1"/>
          </p:cNvSpPr>
          <p:nvPr>
            <p:custDataLst>
              <p:tags r:id="rId23"/>
            </p:custDataLst>
          </p:nvPr>
        </p:nvSpPr>
        <p:spPr bwMode="auto">
          <a:xfrm>
            <a:off x="1117600" y="4197350"/>
            <a:ext cx="287338" cy="13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FE5E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3" tIns="0" rIns="17463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85750" indent="-285750" algn="l" rtl="0" eaLnBrk="0" fontAlgn="base" hangingPunct="0">
              <a:lnSpc>
                <a:spcPct val="90000"/>
              </a:lnSpc>
              <a:spcBef>
                <a:spcPct val="75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3588" indent="-287338" algn="l" rtl="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2pPr>
            <a:lvl3pPr marL="1241425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3pPr>
            <a:lvl4pPr marL="1719263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4pPr>
            <a:lvl5pPr marL="2195513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5pPr>
            <a:lvl6pPr marL="26527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6pPr>
            <a:lvl7pPr marL="31099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7pPr>
            <a:lvl8pPr marL="35671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8pPr>
            <a:lvl9pPr marL="40243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9pPr>
          </a:lstStyle>
          <a:p>
            <a:pPr marL="0" indent="0" algn="ctr">
              <a:spcBef>
                <a:spcPct val="0"/>
              </a:spcBef>
              <a:buNone/>
            </a:pPr>
            <a:fld id="{70AEE7BD-A4D8-4A4E-A718-D6C4613ACD55}" type="datetime'2''1''%'''''''''''''''''''''">
              <a:rPr lang="en-US" altLang="zh-CN" smtClean="0">
                <a:latin typeface="Arial"/>
                <a:ea typeface="华文楷体"/>
                <a:cs typeface="Arial"/>
                <a:sym typeface="Arial"/>
              </a:rPr>
              <a:pPr marL="0" indent="0" algn="ctr">
                <a:spcBef>
                  <a:spcPct val="0"/>
                </a:spcBef>
                <a:buNone/>
              </a:pPr>
              <a:t>21%</a:t>
            </a:fld>
            <a:endParaRPr lang="en-US" altLang="zh-CN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21" name="文本占位符 3"/>
          <p:cNvSpPr>
            <a:spLocks noGrp="1"/>
          </p:cNvSpPr>
          <p:nvPr>
            <p:custDataLst>
              <p:tags r:id="rId24"/>
            </p:custDataLst>
          </p:nvPr>
        </p:nvSpPr>
        <p:spPr bwMode="auto">
          <a:xfrm>
            <a:off x="679450" y="4776788"/>
            <a:ext cx="287338" cy="13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3" tIns="0" rIns="17463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85750" indent="-285750" algn="l" rtl="0" eaLnBrk="0" fontAlgn="base" hangingPunct="0">
              <a:lnSpc>
                <a:spcPct val="90000"/>
              </a:lnSpc>
              <a:spcBef>
                <a:spcPct val="75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3588" indent="-287338" algn="l" rtl="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2pPr>
            <a:lvl3pPr marL="1241425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3pPr>
            <a:lvl4pPr marL="1719263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4pPr>
            <a:lvl5pPr marL="2195513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5pPr>
            <a:lvl6pPr marL="26527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6pPr>
            <a:lvl7pPr marL="31099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7pPr>
            <a:lvl8pPr marL="35671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8pPr>
            <a:lvl9pPr marL="40243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9pPr>
          </a:lstStyle>
          <a:p>
            <a:pPr marL="0" indent="0" algn="ctr">
              <a:spcBef>
                <a:spcPct val="0"/>
              </a:spcBef>
              <a:buNone/>
            </a:pPr>
            <a:fld id="{68D2D1D8-6E55-4D88-B4CF-48DC85967225}" type="datetime'''''''''''7''''9''''''''''%'''''''''''''''''''''">
              <a:rPr lang="en-US" altLang="zh-CN" smtClean="0">
                <a:latin typeface="Arial"/>
                <a:ea typeface="华文楷体"/>
                <a:cs typeface="Arial"/>
                <a:sym typeface="Arial"/>
              </a:rPr>
              <a:pPr marL="0" indent="0" algn="ctr">
                <a:spcBef>
                  <a:spcPct val="0"/>
                </a:spcBef>
                <a:buNone/>
              </a:pPr>
              <a:t>79%</a:t>
            </a:fld>
            <a:endParaRPr lang="en-US" altLang="zh-CN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23" name="TextBox 22"/>
          <p:cNvSpPr txBox="1"/>
          <p:nvPr>
            <p:custDataLst>
              <p:tags r:id="rId25"/>
            </p:custDataLst>
          </p:nvPr>
        </p:nvSpPr>
        <p:spPr>
          <a:xfrm>
            <a:off x="445135" y="3819525"/>
            <a:ext cx="3924000" cy="13811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1000" b="1">
                <a:latin typeface="Arial" pitchFamily="34" charset="0"/>
                <a:cs typeface="Arial" pitchFamily="34" charset="0"/>
              </a:rPr>
              <a:t>Public health/service expenditure in government funding</a:t>
            </a:r>
          </a:p>
        </p:txBody>
      </p:sp>
      <p:sp>
        <p:nvSpPr>
          <p:cNvPr id="24" name="矩形 23"/>
          <p:cNvSpPr/>
          <p:nvPr>
            <p:custDataLst>
              <p:tags r:id="rId26"/>
            </p:custDataLst>
          </p:nvPr>
        </p:nvSpPr>
        <p:spPr>
          <a:xfrm>
            <a:off x="1835150" y="4560271"/>
            <a:ext cx="2520335" cy="698026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spcBef>
                <a:spcPts val="300"/>
              </a:spcBef>
              <a:buFont typeface="Arial" pitchFamily="34" charset="0"/>
              <a:buChar char="•"/>
              <a:defRPr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Public health institution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includes CDC, health education institution, women and children health institutions, emergency response center, blood center, family planning center, and related administrative authorities</a:t>
            </a:r>
          </a:p>
          <a:p>
            <a:pPr marL="144000" indent="-144000">
              <a:spcBef>
                <a:spcPts val="300"/>
              </a:spcBef>
              <a:buFont typeface="Arial" pitchFamily="34" charset="0"/>
              <a:buChar char="•"/>
              <a:defRPr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Public health service lack continuous funding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from government </a:t>
            </a:r>
          </a:p>
        </p:txBody>
      </p:sp>
      <p:sp>
        <p:nvSpPr>
          <p:cNvPr id="26" name="矩形 25"/>
          <p:cNvSpPr/>
          <p:nvPr>
            <p:custDataLst>
              <p:tags r:id="rId27"/>
            </p:custDataLst>
          </p:nvPr>
        </p:nvSpPr>
        <p:spPr bwMode="auto">
          <a:xfrm>
            <a:off x="1885950" y="4294188"/>
            <a:ext cx="179388" cy="133350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200" b="1">
              <a:latin typeface="+mj-lt"/>
            </a:endParaRPr>
          </a:p>
        </p:txBody>
      </p:sp>
      <p:sp>
        <p:nvSpPr>
          <p:cNvPr id="25" name="矩形 24"/>
          <p:cNvSpPr/>
          <p:nvPr>
            <p:custDataLst>
              <p:tags r:id="rId28"/>
            </p:custDataLst>
          </p:nvPr>
        </p:nvSpPr>
        <p:spPr bwMode="auto">
          <a:xfrm>
            <a:off x="1885950" y="4106863"/>
            <a:ext cx="179388" cy="133350"/>
          </a:xfrm>
          <a:prstGeom prst="rect">
            <a:avLst/>
          </a:prstGeom>
          <a:solidFill>
            <a:schemeClr val="hlink"/>
          </a:solidFill>
          <a:ln w="9525" cap="flat" cmpd="sng" algn="ctr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200" b="1">
              <a:latin typeface="+mj-lt"/>
            </a:endParaRPr>
          </a:p>
        </p:txBody>
      </p:sp>
      <p:sp>
        <p:nvSpPr>
          <p:cNvPr id="27" name="矩形 26"/>
          <p:cNvSpPr/>
          <p:nvPr>
            <p:custDataLst>
              <p:tags r:id="rId29"/>
            </p:custDataLst>
          </p:nvPr>
        </p:nvSpPr>
        <p:spPr bwMode="auto">
          <a:xfrm>
            <a:off x="2116138" y="4291013"/>
            <a:ext cx="1428750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fld id="{4D43DAB6-94C5-4CF0-8920-2F52E8F1F961}" type="datetime'''Med''''''''ical'''''' ''s''e''r''vi''''ce pr''''''oviders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t>Medical service providers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28" name="矩形 27"/>
          <p:cNvSpPr/>
          <p:nvPr>
            <p:custDataLst>
              <p:tags r:id="rId30"/>
            </p:custDataLst>
          </p:nvPr>
        </p:nvSpPr>
        <p:spPr bwMode="auto">
          <a:xfrm>
            <a:off x="2116138" y="4103688"/>
            <a:ext cx="1290638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fld id="{8A7904EA-6F63-40F6-AA83-12A9EFBF3CC0}" type="datetime'Pu''bl''''''ic heal''''t''h'''''''' ''''insti''tuti''on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t>Public health institution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graphicFrame>
        <p:nvGraphicFramePr>
          <p:cNvPr id="29" name="对象 28"/>
          <p:cNvGraphicFramePr>
            <a:graphicFrameLocks noChangeAspect="1"/>
          </p:cNvGraphicFramePr>
          <p:nvPr>
            <p:custDataLst>
              <p:tags r:id="rId31"/>
            </p:custDataLst>
            <p:extLst>
              <p:ext uri="{D42A27DB-BD31-4B8C-83A1-F6EECF244321}">
                <p14:modId xmlns:p14="http://schemas.microsoft.com/office/powerpoint/2010/main" val="1715724786"/>
              </p:ext>
            </p:extLst>
          </p:nvPr>
        </p:nvGraphicFramePr>
        <p:xfrm>
          <a:off x="4537075" y="1538288"/>
          <a:ext cx="1381280" cy="1257354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name="图表" r:id="rId32" imgW="1381280" imgH="1257354" progId="MSGraph.Chart.8">
                  <p:embed/>
                </p:oleObj>
              </mc:Choice>
              <mc:Fallback>
                <p:oleObj name="图表" r:id="rId32" imgW="1381280" imgH="1257354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537075" y="1538288"/>
                        <a:ext cx="1381280" cy="1257354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" name="文本占位符 3"/>
          <p:cNvSpPr>
            <a:spLocks noGrp="1"/>
          </p:cNvSpPr>
          <p:nvPr>
            <p:custDataLst>
              <p:tags r:id="rId34"/>
            </p:custDataLst>
          </p:nvPr>
        </p:nvSpPr>
        <p:spPr bwMode="auto">
          <a:xfrm>
            <a:off x="4729163" y="2324100"/>
            <a:ext cx="287338" cy="13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3" tIns="0" rIns="17463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85750" indent="-285750" algn="l" rtl="0" eaLnBrk="0" fontAlgn="base" hangingPunct="0">
              <a:lnSpc>
                <a:spcPct val="90000"/>
              </a:lnSpc>
              <a:spcBef>
                <a:spcPct val="75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3588" indent="-287338" algn="l" rtl="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2pPr>
            <a:lvl3pPr marL="1241425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3pPr>
            <a:lvl4pPr marL="1719263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4pPr>
            <a:lvl5pPr marL="2195513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5pPr>
            <a:lvl6pPr marL="26527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6pPr>
            <a:lvl7pPr marL="31099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7pPr>
            <a:lvl8pPr marL="35671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8pPr>
            <a:lvl9pPr marL="40243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9pPr>
          </a:lstStyle>
          <a:p>
            <a:pPr marL="0" indent="0" algn="ctr">
              <a:spcBef>
                <a:spcPct val="0"/>
              </a:spcBef>
              <a:buNone/>
            </a:pPr>
            <a:fld id="{D9FD580E-EED0-4F56-8759-0DF588895B29}" type="datetime'''''''''''''''''''46''''''''''''%'''''''''''''''''''''''''''''">
              <a:rPr lang="en-US" altLang="zh-CN" smtClean="0">
                <a:latin typeface="Arial"/>
                <a:ea typeface="华文楷体"/>
                <a:cs typeface="Arial"/>
                <a:sym typeface="Arial"/>
              </a:rPr>
              <a:pPr marL="0" indent="0" algn="ctr">
                <a:spcBef>
                  <a:spcPct val="0"/>
                </a:spcBef>
                <a:buNone/>
              </a:pPr>
              <a:t>46%</a:t>
            </a:fld>
            <a:endParaRPr lang="en-US" altLang="zh-CN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31" name="文本占位符 3"/>
          <p:cNvSpPr>
            <a:spLocks noGrp="1"/>
          </p:cNvSpPr>
          <p:nvPr>
            <p:custDataLst>
              <p:tags r:id="rId35"/>
            </p:custDataLst>
          </p:nvPr>
        </p:nvSpPr>
        <p:spPr bwMode="auto">
          <a:xfrm>
            <a:off x="5368925" y="1985963"/>
            <a:ext cx="287338" cy="13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FE5E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3" tIns="0" rIns="17463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85750" indent="-285750" algn="l" rtl="0" eaLnBrk="0" fontAlgn="base" hangingPunct="0">
              <a:lnSpc>
                <a:spcPct val="90000"/>
              </a:lnSpc>
              <a:spcBef>
                <a:spcPct val="75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3588" indent="-287338" algn="l" rtl="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2pPr>
            <a:lvl3pPr marL="1241425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3pPr>
            <a:lvl4pPr marL="1719263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4pPr>
            <a:lvl5pPr marL="2195513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5pPr>
            <a:lvl6pPr marL="26527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6pPr>
            <a:lvl7pPr marL="31099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7pPr>
            <a:lvl8pPr marL="35671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8pPr>
            <a:lvl9pPr marL="40243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9pPr>
          </a:lstStyle>
          <a:p>
            <a:pPr marL="0" indent="0" algn="ctr">
              <a:spcBef>
                <a:spcPct val="0"/>
              </a:spcBef>
              <a:buNone/>
            </a:pPr>
            <a:fld id="{2ED7B620-A276-4FA3-9BA2-F4416D58DC8F}" type="datetime'41''%'''''''''''''''''''''''''''''''''''">
              <a:rPr lang="en-US" altLang="zh-CN" smtClean="0">
                <a:latin typeface="Arial"/>
                <a:ea typeface="华文楷体"/>
                <a:cs typeface="Arial"/>
                <a:sym typeface="Arial"/>
              </a:rPr>
              <a:pPr marL="0" indent="0" algn="ctr">
                <a:spcBef>
                  <a:spcPct val="0"/>
                </a:spcBef>
                <a:buNone/>
              </a:pPr>
              <a:t>41%</a:t>
            </a:fld>
            <a:endParaRPr lang="en-US" altLang="zh-CN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39" name="矩形 38"/>
          <p:cNvSpPr/>
          <p:nvPr>
            <p:custDataLst>
              <p:tags r:id="rId36"/>
            </p:custDataLst>
          </p:nvPr>
        </p:nvSpPr>
        <p:spPr bwMode="auto">
          <a:xfrm>
            <a:off x="4787900" y="1785938"/>
            <a:ext cx="217488" cy="152400"/>
          </a:xfrm>
          <a:prstGeom prst="rect">
            <a:avLst/>
          </a:prstGeom>
          <a:solidFill>
            <a:srgbClr val="9DB1CF"/>
          </a:solidFill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3" tIns="0" rIns="17463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982B40BD-4078-4856-BD99-91A0CC25085C}" type="datetime'''''''''''''3''''''''''''''''''''''''''''''%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3%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42" name="矩形 41"/>
          <p:cNvSpPr/>
          <p:nvPr>
            <p:custDataLst>
              <p:tags r:id="rId37"/>
            </p:custDataLst>
          </p:nvPr>
        </p:nvSpPr>
        <p:spPr bwMode="gray">
          <a:xfrm>
            <a:off x="4967288" y="1938338"/>
            <a:ext cx="287338" cy="152400"/>
          </a:xfrm>
          <a:prstGeom prst="rect">
            <a:avLst/>
          </a:prstGeom>
          <a:solidFill>
            <a:srgbClr val="6F8DB9"/>
          </a:solidFill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3" tIns="0" rIns="17463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2F45E269-0DA7-4290-A103-9C80F1B9060F}" type="datetime'''''''''''''''''1''''''''''''''0''''''''''''%'''''''''''''">
              <a:rPr lang="en-US" altLang="zh-CN" sz="1000" b="1" smtClean="0">
                <a:solidFill>
                  <a:schemeClr val="bg1"/>
                </a:solidFill>
                <a:latin typeface="Arial"/>
                <a:ea typeface="华文楷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10%</a:t>
            </a:fld>
            <a:endParaRPr lang="en-US" altLang="zh-CN" sz="1000" b="1">
              <a:solidFill>
                <a:schemeClr val="bg1"/>
              </a:solidFill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32" name="TextBox 31"/>
          <p:cNvSpPr txBox="1"/>
          <p:nvPr>
            <p:custDataLst>
              <p:tags r:id="rId38"/>
            </p:custDataLst>
          </p:nvPr>
        </p:nvSpPr>
        <p:spPr>
          <a:xfrm>
            <a:off x="4556125" y="1438275"/>
            <a:ext cx="3721735" cy="141288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1000" b="1">
                <a:latin typeface="Arial" pitchFamily="34" charset="0"/>
                <a:cs typeface="Arial" pitchFamily="34" charset="0"/>
              </a:rPr>
              <a:t>Government funding spent area</a:t>
            </a:r>
          </a:p>
        </p:txBody>
      </p:sp>
      <p:sp>
        <p:nvSpPr>
          <p:cNvPr id="33" name="矩形 32"/>
          <p:cNvSpPr/>
          <p:nvPr>
            <p:custDataLst>
              <p:tags r:id="rId39"/>
            </p:custDataLst>
          </p:nvPr>
        </p:nvSpPr>
        <p:spPr>
          <a:xfrm>
            <a:off x="5809595" y="2139793"/>
            <a:ext cx="2992687" cy="460375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spcBef>
                <a:spcPts val="300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Government invested heavily on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establishing health service infrastructure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, and providing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medical security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for majority of population</a:t>
            </a:r>
          </a:p>
        </p:txBody>
      </p:sp>
      <p:sp>
        <p:nvSpPr>
          <p:cNvPr id="40" name="矩形 39"/>
          <p:cNvSpPr/>
          <p:nvPr>
            <p:custDataLst>
              <p:tags r:id="rId40"/>
            </p:custDataLst>
          </p:nvPr>
        </p:nvSpPr>
        <p:spPr bwMode="auto">
          <a:xfrm>
            <a:off x="7294563" y="1716088"/>
            <a:ext cx="179388" cy="133350"/>
          </a:xfrm>
          <a:prstGeom prst="rect">
            <a:avLst/>
          </a:prstGeom>
          <a:solidFill>
            <a:srgbClr val="9DB1CF"/>
          </a:solidFill>
          <a:ln w="9525"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" name="矩形 42"/>
          <p:cNvSpPr/>
          <p:nvPr>
            <p:custDataLst>
              <p:tags r:id="rId41"/>
            </p:custDataLst>
          </p:nvPr>
        </p:nvSpPr>
        <p:spPr bwMode="auto">
          <a:xfrm>
            <a:off x="7294563" y="1919288"/>
            <a:ext cx="179388" cy="133350"/>
          </a:xfrm>
          <a:prstGeom prst="rect">
            <a:avLst/>
          </a:prstGeom>
          <a:solidFill>
            <a:srgbClr val="6F8DB9"/>
          </a:solidFill>
          <a:ln w="9525"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" name="矩形 33"/>
          <p:cNvSpPr/>
          <p:nvPr>
            <p:custDataLst>
              <p:tags r:id="rId42"/>
            </p:custDataLst>
          </p:nvPr>
        </p:nvSpPr>
        <p:spPr bwMode="auto">
          <a:xfrm>
            <a:off x="5824538" y="1716088"/>
            <a:ext cx="179388" cy="133350"/>
          </a:xfrm>
          <a:prstGeom prst="rect">
            <a:avLst/>
          </a:prstGeom>
          <a:solidFill>
            <a:srgbClr val="DFE5EF"/>
          </a:solidFill>
          <a:ln w="9525" cap="flat" cmpd="sng" algn="ctr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200" b="1">
              <a:latin typeface="+mj-lt"/>
            </a:endParaRPr>
          </a:p>
        </p:txBody>
      </p:sp>
      <p:sp>
        <p:nvSpPr>
          <p:cNvPr id="35" name="矩形 34"/>
          <p:cNvSpPr/>
          <p:nvPr>
            <p:custDataLst>
              <p:tags r:id="rId43"/>
            </p:custDataLst>
          </p:nvPr>
        </p:nvSpPr>
        <p:spPr bwMode="auto">
          <a:xfrm>
            <a:off x="5824538" y="1919288"/>
            <a:ext cx="179388" cy="133350"/>
          </a:xfrm>
          <a:prstGeom prst="rect">
            <a:avLst/>
          </a:prstGeom>
          <a:solidFill>
            <a:srgbClr val="C3CFE1"/>
          </a:solidFill>
          <a:ln w="9525" cap="flat" cmpd="sng" algn="ctr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200" b="1">
              <a:latin typeface="+mj-lt"/>
            </a:endParaRPr>
          </a:p>
        </p:txBody>
      </p:sp>
      <p:sp>
        <p:nvSpPr>
          <p:cNvPr id="36" name="矩形 35"/>
          <p:cNvSpPr/>
          <p:nvPr>
            <p:custDataLst>
              <p:tags r:id="rId44"/>
            </p:custDataLst>
          </p:nvPr>
        </p:nvSpPr>
        <p:spPr bwMode="auto">
          <a:xfrm>
            <a:off x="6054725" y="1916113"/>
            <a:ext cx="554037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fld id="{B07C6423-B43D-40F0-BEDC-57045CDE5862}" type="datetime'''''''''''''''I''''n''''''''s''ur''a''n''''c''e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t>Insurance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37" name="矩形 36"/>
          <p:cNvSpPr/>
          <p:nvPr>
            <p:custDataLst>
              <p:tags r:id="rId45"/>
            </p:custDataLst>
          </p:nvPr>
        </p:nvSpPr>
        <p:spPr bwMode="auto">
          <a:xfrm>
            <a:off x="6054725" y="1712913"/>
            <a:ext cx="1138238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fld id="{5F60AC02-D7BC-479F-965A-A1EAB53A2122}" type="datetime'He''al''''t''''''h'''' ''in''fras''''''''tr''''''uctu''''r''e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t>Health infrastructure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38" name="矩形 37"/>
          <p:cNvSpPr/>
          <p:nvPr>
            <p:custDataLst>
              <p:tags r:id="rId46"/>
            </p:custDataLst>
          </p:nvPr>
        </p:nvSpPr>
        <p:spPr bwMode="auto">
          <a:xfrm>
            <a:off x="7524750" y="1712913"/>
            <a:ext cx="766762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0" tIns="0" rIns="0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BC2498AE-9F24-4475-8D61-AC7272CC4802}" type="datetime'''''A''''''''d''''''mn''''i''''''''s''''tr''''at''''''''iv''e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Admnistrative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41" name="矩形 40"/>
          <p:cNvSpPr/>
          <p:nvPr>
            <p:custDataLst>
              <p:tags r:id="rId47"/>
            </p:custDataLst>
          </p:nvPr>
        </p:nvSpPr>
        <p:spPr bwMode="auto">
          <a:xfrm>
            <a:off x="7524750" y="1916113"/>
            <a:ext cx="885825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0" tIns="0" rIns="0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491D9779-5B6B-438A-B016-4E889A4712DA}" type="datetime'Fa''mi''''''l''''y'' p''''''''''''lann''''i''''n''''''''g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Family planning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graphicFrame>
        <p:nvGraphicFramePr>
          <p:cNvPr id="44" name="对象 43"/>
          <p:cNvGraphicFramePr>
            <a:graphicFrameLocks noChangeAspect="1"/>
          </p:cNvGraphicFramePr>
          <p:nvPr>
            <p:custDataLst>
              <p:tags r:id="rId48"/>
            </p:custDataLst>
            <p:extLst>
              <p:ext uri="{D42A27DB-BD31-4B8C-83A1-F6EECF244321}">
                <p14:modId xmlns:p14="http://schemas.microsoft.com/office/powerpoint/2010/main" val="3570025843"/>
              </p:ext>
            </p:extLst>
          </p:nvPr>
        </p:nvGraphicFramePr>
        <p:xfrm>
          <a:off x="4537075" y="3951288"/>
          <a:ext cx="1381280" cy="1257354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name="图表" r:id="rId49" imgW="1381280" imgH="1257354" progId="MSGraph.Chart.8">
                  <p:embed/>
                </p:oleObj>
              </mc:Choice>
              <mc:Fallback>
                <p:oleObj name="图表" r:id="rId49" imgW="1381280" imgH="1257354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537075" y="3951288"/>
                        <a:ext cx="1381280" cy="1257354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45" name="矩形 44"/>
          <p:cNvSpPr/>
          <p:nvPr>
            <p:custDataLst>
              <p:tags r:id="rId51"/>
            </p:custDataLst>
          </p:nvPr>
        </p:nvSpPr>
        <p:spPr bwMode="gray">
          <a:xfrm>
            <a:off x="4643438" y="4446588"/>
            <a:ext cx="287338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6F8DB9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3" tIns="0" rIns="17463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473C468F-85F8-4A02-97CA-D7BE172DC462}" type="datetime'''''''''''''''''4''''''5''''''%'''''''''''''''''''''''''''''''">
              <a:rPr lang="en-US" altLang="zh-CN" sz="1000" b="1" smtClean="0">
                <a:solidFill>
                  <a:schemeClr val="bg1"/>
                </a:solidFill>
                <a:latin typeface="Arial"/>
                <a:ea typeface="华文楷体"/>
                <a:cs typeface="Arial"/>
                <a:sym typeface="Arial"/>
              </a:rPr>
              <a:pPr algn="ctr"/>
              <a:t>45%</a:t>
            </a:fld>
            <a:endParaRPr lang="en-US" altLang="zh-CN" sz="1000" b="1">
              <a:solidFill>
                <a:schemeClr val="bg1"/>
              </a:solidFill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46" name="矩形 45"/>
          <p:cNvSpPr/>
          <p:nvPr>
            <p:custDataLst>
              <p:tags r:id="rId52"/>
            </p:custDataLst>
          </p:nvPr>
        </p:nvSpPr>
        <p:spPr bwMode="auto">
          <a:xfrm>
            <a:off x="5307013" y="4278313"/>
            <a:ext cx="287338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3" tIns="0" rIns="17463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8E8361D4-3F8B-4C92-BBC0-7540A370586C}" type="datetime'''''''''''2''''''''''''''''''''''''9%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ctr"/>
              <a:t>29%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47" name="矩形 46"/>
          <p:cNvSpPr/>
          <p:nvPr>
            <p:custDataLst>
              <p:tags r:id="rId53"/>
            </p:custDataLst>
          </p:nvPr>
        </p:nvSpPr>
        <p:spPr bwMode="auto">
          <a:xfrm>
            <a:off x="5218113" y="4824413"/>
            <a:ext cx="287338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3CFE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3" tIns="0" rIns="17463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817A12F3-8770-4A92-9DCF-6CD6D8620E43}" type="datetime'''''''''''''''''''''''''2''3''''%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ctr"/>
              <a:t>23%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48" name="矩形 47"/>
          <p:cNvSpPr/>
          <p:nvPr>
            <p:custDataLst>
              <p:tags r:id="rId54"/>
            </p:custDataLst>
          </p:nvPr>
        </p:nvSpPr>
        <p:spPr bwMode="auto">
          <a:xfrm>
            <a:off x="4951413" y="4908550"/>
            <a:ext cx="217488" cy="136525"/>
          </a:xfrm>
          <a:prstGeom prst="rect">
            <a:avLst/>
          </a:prstGeom>
          <a:solidFill>
            <a:srgbClr val="9DB1CF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3" tIns="0" rIns="17463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E07C385D-427C-4622-A9B4-3875EBCAAD6B}" type="datetime'''''''''''''''''''''''''''''2''''''%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ctr"/>
              <a:t>2%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49" name="矩形 48"/>
          <p:cNvSpPr/>
          <p:nvPr>
            <p:custDataLst>
              <p:tags r:id="rId55"/>
            </p:custDataLst>
          </p:nvPr>
        </p:nvSpPr>
        <p:spPr>
          <a:xfrm>
            <a:off x="5809595" y="4560271"/>
            <a:ext cx="2977744" cy="873124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spcBef>
                <a:spcPts val="300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Government invest most heavily in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developing grass-root health infrastructure</a:t>
            </a:r>
          </a:p>
          <a:p>
            <a:pPr marL="144000" indent="-144000">
              <a:spcBef>
                <a:spcPts val="300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On average, government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funding per class-3 hospital is much higher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 than class-2 hospital, and particularly, class-1 hospital</a:t>
            </a:r>
          </a:p>
        </p:txBody>
      </p:sp>
      <p:sp>
        <p:nvSpPr>
          <p:cNvPr id="50" name="TextBox 49"/>
          <p:cNvSpPr txBox="1"/>
          <p:nvPr>
            <p:custDataLst>
              <p:tags r:id="rId56"/>
            </p:custDataLst>
          </p:nvPr>
        </p:nvSpPr>
        <p:spPr>
          <a:xfrm>
            <a:off x="4556125" y="3827463"/>
            <a:ext cx="3564000" cy="179388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1000" b="1">
                <a:latin typeface="Arial" pitchFamily="34" charset="0"/>
                <a:cs typeface="Arial" pitchFamily="34" charset="0"/>
              </a:rPr>
              <a:t>Government expenditure at each-level health institution</a:t>
            </a:r>
          </a:p>
        </p:txBody>
      </p:sp>
      <p:sp>
        <p:nvSpPr>
          <p:cNvPr id="51" name="矩形 50"/>
          <p:cNvSpPr/>
          <p:nvPr>
            <p:custDataLst>
              <p:tags r:id="rId57"/>
            </p:custDataLst>
          </p:nvPr>
        </p:nvSpPr>
        <p:spPr bwMode="auto">
          <a:xfrm>
            <a:off x="6650038" y="4106863"/>
            <a:ext cx="179388" cy="133350"/>
          </a:xfrm>
          <a:prstGeom prst="rect">
            <a:avLst/>
          </a:prstGeom>
          <a:solidFill>
            <a:srgbClr val="9DB1CF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200" b="1">
              <a:latin typeface="+mj-lt"/>
            </a:endParaRPr>
          </a:p>
        </p:txBody>
      </p:sp>
      <p:sp>
        <p:nvSpPr>
          <p:cNvPr id="52" name="矩形 51"/>
          <p:cNvSpPr/>
          <p:nvPr>
            <p:custDataLst>
              <p:tags r:id="rId58"/>
            </p:custDataLst>
          </p:nvPr>
        </p:nvSpPr>
        <p:spPr bwMode="auto">
          <a:xfrm>
            <a:off x="5861050" y="4294188"/>
            <a:ext cx="179388" cy="133350"/>
          </a:xfrm>
          <a:prstGeom prst="rect">
            <a:avLst/>
          </a:prstGeom>
          <a:solidFill>
            <a:srgbClr val="C3CFE1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200" b="1">
              <a:latin typeface="+mj-lt"/>
            </a:endParaRPr>
          </a:p>
        </p:txBody>
      </p:sp>
      <p:sp>
        <p:nvSpPr>
          <p:cNvPr id="53" name="矩形 52"/>
          <p:cNvSpPr/>
          <p:nvPr>
            <p:custDataLst>
              <p:tags r:id="rId59"/>
            </p:custDataLst>
          </p:nvPr>
        </p:nvSpPr>
        <p:spPr bwMode="auto">
          <a:xfrm>
            <a:off x="5861050" y="4106863"/>
            <a:ext cx="179388" cy="133350"/>
          </a:xfrm>
          <a:prstGeom prst="rect">
            <a:avLst/>
          </a:prstGeom>
          <a:solidFill>
            <a:srgbClr val="DFE5EF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200" b="1">
              <a:latin typeface="+mj-lt"/>
            </a:endParaRPr>
          </a:p>
        </p:txBody>
      </p:sp>
      <p:sp>
        <p:nvSpPr>
          <p:cNvPr id="54" name="矩形 53"/>
          <p:cNvSpPr/>
          <p:nvPr>
            <p:custDataLst>
              <p:tags r:id="rId60"/>
            </p:custDataLst>
          </p:nvPr>
        </p:nvSpPr>
        <p:spPr bwMode="auto">
          <a:xfrm>
            <a:off x="6650038" y="4294188"/>
            <a:ext cx="179388" cy="133350"/>
          </a:xfrm>
          <a:prstGeom prst="rect">
            <a:avLst/>
          </a:prstGeom>
          <a:solidFill>
            <a:srgbClr val="6F8DB9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200" b="1">
              <a:latin typeface="+mj-lt"/>
            </a:endParaRPr>
          </a:p>
        </p:txBody>
      </p:sp>
      <p:sp>
        <p:nvSpPr>
          <p:cNvPr id="55" name="矩形 54"/>
          <p:cNvSpPr/>
          <p:nvPr>
            <p:custDataLst>
              <p:tags r:id="rId61"/>
            </p:custDataLst>
          </p:nvPr>
        </p:nvSpPr>
        <p:spPr bwMode="auto">
          <a:xfrm>
            <a:off x="6880225" y="4291013"/>
            <a:ext cx="590550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fld id="{4A260328-5753-42A3-8388-6F8033F5CA99}" type="datetime'''G''''''''r''''''''''''''a''''''ss'''''' ''''''''''r''oot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t>Grass root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56" name="矩形 55"/>
          <p:cNvSpPr/>
          <p:nvPr>
            <p:custDataLst>
              <p:tags r:id="rId62"/>
            </p:custDataLst>
          </p:nvPr>
        </p:nvSpPr>
        <p:spPr bwMode="auto">
          <a:xfrm>
            <a:off x="6091238" y="4291013"/>
            <a:ext cx="422275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fld id="{1783197C-4DA1-4E9F-97AC-7CF6E511F6F9}" type="datetime'''C''l''''''ass'''''''''''''''''''''''''''''''''''' ''''II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t>Class II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57" name="矩形 56"/>
          <p:cNvSpPr/>
          <p:nvPr>
            <p:custDataLst>
              <p:tags r:id="rId63"/>
            </p:custDataLst>
          </p:nvPr>
        </p:nvSpPr>
        <p:spPr bwMode="auto">
          <a:xfrm>
            <a:off x="6880225" y="4103688"/>
            <a:ext cx="387350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fld id="{E33E21A5-F5BB-42EF-AC10-532805CC8129}" type="datetime'''C''''la''s''''''''s'''' ''''''''''''I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t>Class I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58" name="矩形 57"/>
          <p:cNvSpPr/>
          <p:nvPr>
            <p:custDataLst>
              <p:tags r:id="rId64"/>
            </p:custDataLst>
          </p:nvPr>
        </p:nvSpPr>
        <p:spPr bwMode="auto">
          <a:xfrm>
            <a:off x="6091238" y="4103688"/>
            <a:ext cx="457200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fld id="{D9D8B43B-576E-4392-979F-5CA3BF003D70}" type="datetime'''''''''''C''''''''l''a''''''''''''''ss ''''I''''II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t>Class III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60" name="TextBox 59"/>
          <p:cNvSpPr txBox="1"/>
          <p:nvPr>
            <p:custDataLst>
              <p:tags r:id="rId65"/>
            </p:custDataLst>
          </p:nvPr>
        </p:nvSpPr>
        <p:spPr>
          <a:xfrm>
            <a:off x="153835" y="6703228"/>
            <a:ext cx="7941018" cy="1108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1000" kern="1200">
                <a:solidFill>
                  <a:schemeClr val="tx1"/>
                </a:solidFill>
                <a:latin typeface="Calibri" pitchFamily="34" charset="0"/>
                <a:ea typeface="+mj-ea"/>
                <a:cs typeface="Calibri" pitchFamily="34" charset="0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800">
                <a:latin typeface="Arial" pitchFamily="34" charset="0"/>
                <a:cs typeface="Arial" pitchFamily="34" charset="0"/>
              </a:rPr>
              <a:t>Source: 2012 WHO World Health Statistics; 2012 &amp; 2013 China Healthcare Yearbook; 2012 Report on China Urban Development</a:t>
            </a:r>
            <a:endParaRPr lang="zh-CN" altLang="en-US" sz="800">
              <a:latin typeface="Arial" pitchFamily="34" charset="0"/>
              <a:ea typeface="宋体"/>
              <a:cs typeface="Arial" pitchFamily="34" charset="0"/>
            </a:endParaRPr>
          </a:p>
        </p:txBody>
      </p:sp>
      <p:sp>
        <p:nvSpPr>
          <p:cNvPr id="59" name="TextBox 58"/>
          <p:cNvSpPr txBox="1"/>
          <p:nvPr>
            <p:custDataLst>
              <p:tags r:id="rId66"/>
            </p:custDataLst>
          </p:nvPr>
        </p:nvSpPr>
        <p:spPr>
          <a:xfrm>
            <a:off x="1129595" y="834108"/>
            <a:ext cx="4680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Current China healthcare system – expenditure breakdown</a:t>
            </a:r>
            <a:endParaRPr lang="zh-CN" altLang="en-US" sz="1000" b="1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灯片编号占位符 3"/>
          <p:cNvSpPr>
            <a:spLocks noGrp="1"/>
          </p:cNvSpPr>
          <p:nvPr>
            <p:ph type="sldNum" sz="quarter" idx="11"/>
            <p:custDataLst>
              <p:tags r:id="rId67"/>
            </p:custDataLst>
          </p:nvPr>
        </p:nvSpPr>
        <p:spPr>
          <a:xfrm>
            <a:off x="8716916" y="6645517"/>
            <a:ext cx="593485" cy="252000"/>
          </a:xfrm>
        </p:spPr>
        <p:txBody>
          <a:bodyPr/>
          <a:lstStyle/>
          <a:p>
            <a:pPr algn="ctr">
              <a:defRPr/>
            </a:pPr>
            <a:fld id="{42805AAE-7FEF-42AD-8795-3FF6F9FDB034}" type="slidenum">
              <a:rPr lang="en-US" altLang="zh-CN" smtClean="0">
                <a:latin typeface="Arial" pitchFamily="34" charset="0"/>
                <a:cs typeface="Arial" pitchFamily="34" charset="0"/>
              </a:rPr>
              <a:pPr algn="ctr">
                <a:defRPr/>
              </a:pPr>
              <a:t>10</a:t>
            </a:fld>
            <a:endParaRPr lang="en-US" altLang="zh-CN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圆角矩形 2"/>
          <p:cNvSpPr/>
          <p:nvPr>
            <p:custDataLst>
              <p:tags r:id="rId68"/>
            </p:custDataLst>
          </p:nvPr>
        </p:nvSpPr>
        <p:spPr>
          <a:xfrm>
            <a:off x="495300" y="2876550"/>
            <a:ext cx="3873833" cy="67916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lang="zh-CN" altLang="en-US" sz="1000" kern="0">
              <a:solidFill>
                <a:srgbClr val="FF0000"/>
              </a:solidFill>
              <a:latin typeface="Arial"/>
              <a:ea typeface="华文楷体"/>
              <a:cs typeface="Arial"/>
            </a:endParaRPr>
          </a:p>
        </p:txBody>
      </p:sp>
      <p:sp>
        <p:nvSpPr>
          <p:cNvPr id="62" name="圆角矩形 61"/>
          <p:cNvSpPr/>
          <p:nvPr>
            <p:custDataLst>
              <p:tags r:id="rId69"/>
            </p:custDataLst>
          </p:nvPr>
        </p:nvSpPr>
        <p:spPr>
          <a:xfrm>
            <a:off x="4652963" y="2876550"/>
            <a:ext cx="4063883" cy="67916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lang="zh-CN" altLang="en-US" sz="1000" kern="0">
              <a:solidFill>
                <a:srgbClr val="FF0000"/>
              </a:solidFill>
              <a:latin typeface="Arial"/>
              <a:ea typeface="华文楷体"/>
              <a:cs typeface="Arial"/>
            </a:endParaRPr>
          </a:p>
        </p:txBody>
      </p:sp>
      <p:sp>
        <p:nvSpPr>
          <p:cNvPr id="64" name="圆角矩形 63"/>
          <p:cNvSpPr/>
          <p:nvPr>
            <p:custDataLst>
              <p:tags r:id="rId70"/>
            </p:custDataLst>
          </p:nvPr>
        </p:nvSpPr>
        <p:spPr>
          <a:xfrm>
            <a:off x="481652" y="5802313"/>
            <a:ext cx="3873833" cy="67916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lang="zh-CN" altLang="en-US" sz="1000" kern="0">
              <a:solidFill>
                <a:srgbClr val="FF0000"/>
              </a:solidFill>
              <a:latin typeface="Arial"/>
              <a:ea typeface="华文楷体"/>
              <a:cs typeface="Arial"/>
            </a:endParaRPr>
          </a:p>
        </p:txBody>
      </p:sp>
      <p:sp>
        <p:nvSpPr>
          <p:cNvPr id="65" name="圆角矩形 64"/>
          <p:cNvSpPr/>
          <p:nvPr>
            <p:custDataLst>
              <p:tags r:id="rId71"/>
            </p:custDataLst>
          </p:nvPr>
        </p:nvSpPr>
        <p:spPr>
          <a:xfrm>
            <a:off x="4643438" y="5802313"/>
            <a:ext cx="4073408" cy="67916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lang="zh-CN" altLang="en-US" sz="1000" kern="0">
              <a:solidFill>
                <a:srgbClr val="FF0000"/>
              </a:solidFill>
              <a:latin typeface="Arial"/>
              <a:ea typeface="华文楷体"/>
              <a:cs typeface="Arial"/>
            </a:endParaRPr>
          </a:p>
        </p:txBody>
      </p:sp>
      <p:sp>
        <p:nvSpPr>
          <p:cNvPr id="66" name="矩形 65"/>
          <p:cNvSpPr/>
          <p:nvPr>
            <p:custDataLst>
              <p:tags r:id="rId72"/>
            </p:custDataLst>
          </p:nvPr>
        </p:nvSpPr>
        <p:spPr>
          <a:xfrm>
            <a:off x="583388" y="2927208"/>
            <a:ext cx="3647418" cy="577850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spcBef>
                <a:spcPts val="300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Currently going to broader market do not implies efficient return cause resources still concentrate in urban area</a:t>
            </a:r>
          </a:p>
          <a:p>
            <a:pPr marL="144000" indent="-144000">
              <a:spcBef>
                <a:spcPts val="300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With government shifting more investment in primary care system, it will be the market that can’t be neglected</a:t>
            </a:r>
          </a:p>
        </p:txBody>
      </p:sp>
      <p:sp>
        <p:nvSpPr>
          <p:cNvPr id="67" name="矩形 66"/>
          <p:cNvSpPr/>
          <p:nvPr>
            <p:custDataLst>
              <p:tags r:id="rId73"/>
            </p:custDataLst>
          </p:nvPr>
        </p:nvSpPr>
        <p:spPr>
          <a:xfrm>
            <a:off x="4763156" y="2927208"/>
            <a:ext cx="3821285" cy="577850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spcBef>
                <a:spcPts val="300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Primary healthcare supplement, essential drug, primary healthcare insurance and low-mid end instruments will be in large demand in a long time for health infrastructure building in rural</a:t>
            </a:r>
            <a:endParaRPr lang="en-US" altLang="zh-CN" sz="100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8" name="矩形 67"/>
          <p:cNvSpPr/>
          <p:nvPr>
            <p:custDataLst>
              <p:tags r:id="rId74"/>
            </p:custDataLst>
          </p:nvPr>
        </p:nvSpPr>
        <p:spPr>
          <a:xfrm>
            <a:off x="583388" y="5852971"/>
            <a:ext cx="3647418" cy="577850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spcBef>
                <a:spcPts val="300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“Treatment oriented” is still the key market driver with high growth – medicine/ IVD/ instruments</a:t>
            </a:r>
          </a:p>
          <a:p>
            <a:pPr marL="144000" indent="-144000">
              <a:spcBef>
                <a:spcPts val="300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Public health related industry will see market boom in future –HIV/HPV/HBV screening/ vaccine etc.</a:t>
            </a:r>
          </a:p>
        </p:txBody>
      </p:sp>
      <p:sp>
        <p:nvSpPr>
          <p:cNvPr id="69" name="矩形 68"/>
          <p:cNvSpPr/>
          <p:nvPr>
            <p:custDataLst>
              <p:tags r:id="rId75"/>
            </p:custDataLst>
          </p:nvPr>
        </p:nvSpPr>
        <p:spPr>
          <a:xfrm>
            <a:off x="4763157" y="5852971"/>
            <a:ext cx="3647418" cy="577850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spcBef>
                <a:spcPts val="300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Grass-root institutions have been the work focus in government’s plan since 2013, which will bring opportunity for primary care drugs and primary lab capacity building  </a:t>
            </a:r>
            <a:endParaRPr lang="en-US" altLang="zh-CN" sz="100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48590" y="112395"/>
            <a:ext cx="8858250" cy="647700"/>
          </a:xfrm>
        </p:spPr>
        <p:txBody>
          <a:bodyPr/>
          <a:lstStyle/>
          <a:p>
            <a:r>
              <a:rPr lang="en-US" altLang="zh-CN" sz="1800"/>
              <a:t>The government aims to realize “stratified treatment” by streaming patients to different class institutions according to disease severity</a:t>
            </a:r>
            <a:endParaRPr lang="zh-CN" altLang="en-US" sz="1800"/>
          </a:p>
        </p:txBody>
      </p:sp>
      <p:sp>
        <p:nvSpPr>
          <p:cNvPr id="5" name="Rectangle 6"/>
          <p:cNvSpPr>
            <a:spLocks noChangeArrowheads="1"/>
          </p:cNvSpPr>
          <p:nvPr>
            <p:custDataLst>
              <p:tags r:id="rId2"/>
            </p:custDataLst>
          </p:nvPr>
        </p:nvSpPr>
        <p:spPr bwMode="gray">
          <a:xfrm>
            <a:off x="3637711" y="1503291"/>
            <a:ext cx="1188137" cy="138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0" tIns="0" rIns="0" bIns="0" anchor="b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342900" indent="-342900" defTabSz="912813" fontAlgn="base">
              <a:spcBef>
                <a:spcPct val="0"/>
              </a:spcBef>
              <a:spcAft>
                <a:spcPct val="0"/>
              </a:spcAft>
              <a:buClr>
                <a:srgbClr val="002960"/>
              </a:buClr>
            </a:pPr>
            <a:r>
              <a:rPr lang="en-US" altLang="zh-CN" sz="1000" b="1">
                <a:solidFill>
                  <a:srgbClr val="002960"/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Features</a:t>
            </a:r>
          </a:p>
        </p:txBody>
      </p:sp>
      <p:sp>
        <p:nvSpPr>
          <p:cNvPr id="6" name="Rectangle 7"/>
          <p:cNvSpPr>
            <a:spLocks noChangeArrowheads="1"/>
          </p:cNvSpPr>
          <p:nvPr>
            <p:custDataLst>
              <p:tags r:id="rId3"/>
            </p:custDataLst>
          </p:nvPr>
        </p:nvSpPr>
        <p:spPr bwMode="gray">
          <a:xfrm>
            <a:off x="2367518" y="1706083"/>
            <a:ext cx="6444000" cy="1044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rgbClr val="EF463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SzPct val="120000"/>
              <a:buFontTx/>
              <a:buChar char="•"/>
            </a:pPr>
            <a:endParaRPr lang="zh-CN" altLang="en-US" sz="1000" b="1">
              <a:solidFill>
                <a:srgbClr val="FFFFFF"/>
              </a:solidFill>
              <a:latin typeface="Arial" pitchFamily="34" charset="0"/>
              <a:ea typeface="MS PGothic" pitchFamily="34" charset="-128"/>
              <a:cs typeface="Arial" pitchFamily="34" charset="0"/>
            </a:endParaRPr>
          </a:p>
        </p:txBody>
      </p:sp>
      <p:sp>
        <p:nvSpPr>
          <p:cNvPr id="7" name="Rectangle 9"/>
          <p:cNvSpPr>
            <a:spLocks noChangeArrowheads="1"/>
          </p:cNvSpPr>
          <p:nvPr>
            <p:custDataLst>
              <p:tags r:id="rId4"/>
            </p:custDataLst>
          </p:nvPr>
        </p:nvSpPr>
        <p:spPr bwMode="gray">
          <a:xfrm>
            <a:off x="2367518" y="3935567"/>
            <a:ext cx="6444000" cy="1044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rgbClr val="EF463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3286" tIns="46643" rIns="93286" bIns="46643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defTabSz="933450" fontAlgn="base">
              <a:spcBef>
                <a:spcPct val="0"/>
              </a:spcBef>
              <a:spcAft>
                <a:spcPct val="0"/>
              </a:spcAft>
            </a:pPr>
            <a:endParaRPr lang="zh-CN" altLang="en-US" sz="1000" b="1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Rectangle 10"/>
          <p:cNvSpPr>
            <a:spLocks noChangeArrowheads="1"/>
          </p:cNvSpPr>
          <p:nvPr>
            <p:custDataLst>
              <p:tags r:id="rId5"/>
            </p:custDataLst>
          </p:nvPr>
        </p:nvSpPr>
        <p:spPr bwMode="gray">
          <a:xfrm>
            <a:off x="2367518" y="2820825"/>
            <a:ext cx="6444000" cy="1044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rgbClr val="EF463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3286" tIns="46643" rIns="93286" bIns="46643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defTabSz="933450" fontAlgn="base">
              <a:spcBef>
                <a:spcPct val="0"/>
              </a:spcBef>
              <a:spcAft>
                <a:spcPct val="0"/>
              </a:spcAft>
            </a:pPr>
            <a:endParaRPr lang="zh-CN" altLang="en-US" sz="1000" b="1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" name="组合 8"/>
          <p:cNvGrpSpPr/>
          <p:nvPr/>
        </p:nvGrpSpPr>
        <p:grpSpPr>
          <a:xfrm>
            <a:off x="297180" y="1668780"/>
            <a:ext cx="1988820" cy="4594860"/>
            <a:chOff x="211775" y="1465443"/>
            <a:chExt cx="2979738" cy="4890450"/>
          </a:xfrm>
        </p:grpSpPr>
        <p:grpSp>
          <p:nvGrpSpPr>
            <p:cNvPr id="4" name="Group 13"/>
            <p:cNvGrpSpPr/>
            <p:nvPr>
              <p:custDataLst>
                <p:tags r:id="rId6"/>
              </p:custDataLst>
            </p:nvPr>
          </p:nvGrpSpPr>
          <p:grpSpPr>
            <a:xfrm>
              <a:off x="211775" y="4790618"/>
              <a:ext cx="2979738" cy="1565275"/>
              <a:chOff x="1272" y="2588"/>
              <a:chExt cx="3116" cy="995"/>
            </a:xfrm>
          </p:grpSpPr>
          <p:sp>
            <p:nvSpPr>
              <p:cNvPr id="23" name="Freeform 14"/>
              <p:cNvSpPr/>
              <p:nvPr/>
            </p:nvSpPr>
            <p:spPr bwMode="gray">
              <a:xfrm>
                <a:off x="3776" y="2588"/>
                <a:ext cx="612" cy="995"/>
              </a:xfrm>
              <a:custGeom>
                <a:gdLst>
                  <a:gd name="T0" fmla="*/ 311 w 979"/>
                  <a:gd name="T1" fmla="*/ 994 h 1146"/>
                  <a:gd name="T2" fmla="*/ 0 w 979"/>
                  <a:gd name="T3" fmla="*/ 348 h 1146"/>
                  <a:gd name="T4" fmla="*/ 229 w 979"/>
                  <a:gd name="T5" fmla="*/ 0 h 1146"/>
                  <a:gd name="T6" fmla="*/ 611 w 979"/>
                  <a:gd name="T7" fmla="*/ 548 h 1146"/>
                  <a:gd name="T8" fmla="*/ 311 w 979"/>
                  <a:gd name="T9" fmla="*/ 994 h 114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79" h="1146">
                    <a:moveTo>
                      <a:pt x="498" y="1145"/>
                    </a:moveTo>
                    <a:lnTo>
                      <a:pt x="0" y="401"/>
                    </a:lnTo>
                    <a:lnTo>
                      <a:pt x="366" y="0"/>
                    </a:lnTo>
                    <a:lnTo>
                      <a:pt x="978" y="631"/>
                    </a:lnTo>
                    <a:lnTo>
                      <a:pt x="498" y="1145"/>
                    </a:lnTo>
                  </a:path>
                </a:pathLst>
              </a:custGeom>
              <a:solidFill>
                <a:srgbClr val="C0C0C0"/>
              </a:solidFill>
              <a:ln w="9525" cap="flat" cmpd="sng">
                <a:solidFill>
                  <a:srgbClr val="C0C0C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en-US"/>
                </a:defPPr>
                <a:lvl1pPr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buSzPct val="120000"/>
                  <a:buFontTx/>
                  <a:buChar char="•"/>
                </a:pPr>
                <a:endParaRPr lang="zh-CN" altLang="en-US" sz="1000" b="1">
                  <a:solidFill>
                    <a:srgbClr val="FFFFFF"/>
                  </a:solidFill>
                  <a:latin typeface="Arial" pitchFamily="34" charset="0"/>
                  <a:ea typeface="MS PGothic" pitchFamily="34" charset="-128"/>
                  <a:cs typeface="Arial" pitchFamily="34" charset="0"/>
                </a:endParaRPr>
              </a:p>
            </p:txBody>
          </p:sp>
          <p:sp>
            <p:nvSpPr>
              <p:cNvPr id="24" name="Freeform 15"/>
              <p:cNvSpPr/>
              <p:nvPr/>
            </p:nvSpPr>
            <p:spPr bwMode="gray">
              <a:xfrm>
                <a:off x="1582" y="2588"/>
                <a:ext cx="2423" cy="352"/>
              </a:xfrm>
              <a:custGeom>
                <a:gdLst>
                  <a:gd name="T0" fmla="*/ 0 w 3876"/>
                  <a:gd name="T1" fmla="*/ 351 h 405"/>
                  <a:gd name="T2" fmla="*/ 2194 w 3876"/>
                  <a:gd name="T3" fmla="*/ 351 h 405"/>
                  <a:gd name="T4" fmla="*/ 2422 w 3876"/>
                  <a:gd name="T5" fmla="*/ 0 h 405"/>
                  <a:gd name="T6" fmla="*/ 433 w 3876"/>
                  <a:gd name="T7" fmla="*/ 2 h 405"/>
                  <a:gd name="T8" fmla="*/ 0 w 3876"/>
                  <a:gd name="T9" fmla="*/ 351 h 40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3876" h="405">
                    <a:moveTo>
                      <a:pt x="0" y="404"/>
                    </a:moveTo>
                    <a:lnTo>
                      <a:pt x="3510" y="404"/>
                    </a:lnTo>
                    <a:lnTo>
                      <a:pt x="3875" y="0"/>
                    </a:lnTo>
                    <a:lnTo>
                      <a:pt x="692" y="2"/>
                    </a:lnTo>
                    <a:lnTo>
                      <a:pt x="0" y="404"/>
                    </a:lnTo>
                  </a:path>
                </a:pathLst>
              </a:custGeom>
              <a:solidFill>
                <a:schemeClr val="bg1"/>
              </a:solidFill>
              <a:ln w="9525" cap="rnd" cmpd="sng">
                <a:solidFill>
                  <a:srgbClr val="C0C0C0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en-US"/>
                </a:defPPr>
                <a:lvl1pPr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buSzPct val="120000"/>
                  <a:buFontTx/>
                  <a:buChar char="•"/>
                </a:pPr>
                <a:endParaRPr lang="zh-CN" altLang="en-US" sz="1000" b="1">
                  <a:solidFill>
                    <a:srgbClr val="FFFFFF"/>
                  </a:solidFill>
                  <a:latin typeface="Arial" pitchFamily="34" charset="0"/>
                  <a:ea typeface="MS PGothic" pitchFamily="34" charset="-128"/>
                  <a:cs typeface="Arial" pitchFamily="34" charset="0"/>
                </a:endParaRPr>
              </a:p>
            </p:txBody>
          </p:sp>
          <p:sp>
            <p:nvSpPr>
              <p:cNvPr id="25" name="Freeform 16"/>
              <p:cNvSpPr/>
              <p:nvPr/>
            </p:nvSpPr>
            <p:spPr bwMode="gray">
              <a:xfrm>
                <a:off x="1272" y="2937"/>
                <a:ext cx="2816" cy="646"/>
              </a:xfrm>
              <a:custGeom>
                <a:gdLst>
                  <a:gd name="T0" fmla="*/ 0 w 4504"/>
                  <a:gd name="T1" fmla="*/ 645 h 744"/>
                  <a:gd name="T2" fmla="*/ 2815 w 4504"/>
                  <a:gd name="T3" fmla="*/ 645 h 744"/>
                  <a:gd name="T4" fmla="*/ 2503 w 4504"/>
                  <a:gd name="T5" fmla="*/ 0 h 744"/>
                  <a:gd name="T6" fmla="*/ 309 w 4504"/>
                  <a:gd name="T7" fmla="*/ 0 h 744"/>
                  <a:gd name="T8" fmla="*/ 0 w 4504"/>
                  <a:gd name="T9" fmla="*/ 645 h 74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4504" h="744">
                    <a:moveTo>
                      <a:pt x="0" y="743"/>
                    </a:moveTo>
                    <a:lnTo>
                      <a:pt x="4503" y="743"/>
                    </a:lnTo>
                    <a:lnTo>
                      <a:pt x="4003" y="0"/>
                    </a:lnTo>
                    <a:lnTo>
                      <a:pt x="494" y="0"/>
                    </a:lnTo>
                    <a:lnTo>
                      <a:pt x="0" y="743"/>
                    </a:lnTo>
                  </a:path>
                </a:pathLst>
              </a:custGeom>
              <a:solidFill>
                <a:schemeClr val="bg1">
                  <a:lumMod val="50000"/>
                </a:schemeClr>
              </a:solidFill>
              <a:ln w="9525" cap="rnd">
                <a:solidFill>
                  <a:srgbClr val="C0C0C0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en-US"/>
                </a:defPPr>
                <a:lvl1pPr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buSzPct val="120000"/>
                  <a:buFontTx/>
                  <a:buChar char="•"/>
                </a:pPr>
                <a:endParaRPr lang="zh-CN" altLang="en-US" sz="1000" b="1">
                  <a:solidFill>
                    <a:srgbClr val="FFFFFF"/>
                  </a:solidFill>
                  <a:latin typeface="Arial" pitchFamily="34" charset="0"/>
                  <a:ea typeface="MS PGothic" pitchFamily="34" charset="-128"/>
                  <a:cs typeface="Arial" pitchFamily="34" charset="0"/>
                </a:endParaRPr>
              </a:p>
            </p:txBody>
          </p:sp>
        </p:grpSp>
        <p:grpSp>
          <p:nvGrpSpPr>
            <p:cNvPr id="9" name="组合 94"/>
            <p:cNvGrpSpPr/>
            <p:nvPr/>
          </p:nvGrpSpPr>
          <p:grpSpPr>
            <a:xfrm>
              <a:off x="541275" y="3868918"/>
              <a:ext cx="2254250" cy="1412875"/>
              <a:chOff x="541275" y="3868918"/>
              <a:chExt cx="2254250" cy="1412875"/>
            </a:xfrm>
          </p:grpSpPr>
          <p:sp>
            <p:nvSpPr>
              <p:cNvPr id="20" name="Freeform 22"/>
              <p:cNvSpPr/>
              <p:nvPr/>
            </p:nvSpPr>
            <p:spPr bwMode="gray">
              <a:xfrm>
                <a:off x="2275089" y="3868918"/>
                <a:ext cx="520436" cy="1411238"/>
              </a:xfrm>
              <a:custGeom>
                <a:gdLst>
                  <a:gd name="T0" fmla="*/ 0 w 854"/>
                  <a:gd name="T1" fmla="*/ 234 h 993"/>
                  <a:gd name="T2" fmla="*/ 316 w 854"/>
                  <a:gd name="T3" fmla="*/ 861 h 993"/>
                  <a:gd name="T4" fmla="*/ 533 w 854"/>
                  <a:gd name="T5" fmla="*/ 539 h 993"/>
                  <a:gd name="T6" fmla="*/ 153 w 854"/>
                  <a:gd name="T7" fmla="*/ 0 h 993"/>
                  <a:gd name="T8" fmla="*/ 0 w 854"/>
                  <a:gd name="T9" fmla="*/ 234 h 99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854" h="993">
                    <a:moveTo>
                      <a:pt x="0" y="269"/>
                    </a:moveTo>
                    <a:lnTo>
                      <a:pt x="505" y="992"/>
                    </a:lnTo>
                    <a:lnTo>
                      <a:pt x="853" y="621"/>
                    </a:lnTo>
                    <a:lnTo>
                      <a:pt x="245" y="0"/>
                    </a:lnTo>
                    <a:lnTo>
                      <a:pt x="0" y="269"/>
                    </a:lnTo>
                  </a:path>
                </a:pathLst>
              </a:custGeom>
              <a:solidFill>
                <a:srgbClr val="0070C0">
                  <a:alpha val="34901"/>
                </a:srgbClr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en-US"/>
                </a:defPPr>
                <a:lvl1pPr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buSzPct val="120000"/>
                  <a:buFontTx/>
                  <a:buChar char="•"/>
                </a:pPr>
                <a:endParaRPr lang="zh-CN" altLang="en-US" sz="1000" b="1">
                  <a:solidFill>
                    <a:srgbClr val="FFFFFF"/>
                  </a:solidFill>
                  <a:latin typeface="Arial" pitchFamily="34" charset="0"/>
                  <a:ea typeface="MS PGothic" pitchFamily="34" charset="-128"/>
                  <a:cs typeface="Arial" pitchFamily="34" charset="0"/>
                </a:endParaRPr>
              </a:p>
            </p:txBody>
          </p:sp>
          <p:sp>
            <p:nvSpPr>
              <p:cNvPr id="21" name="Freeform 23"/>
              <p:cNvSpPr/>
              <p:nvPr/>
            </p:nvSpPr>
            <p:spPr bwMode="gray">
              <a:xfrm>
                <a:off x="847299" y="3868918"/>
                <a:ext cx="1576903" cy="383097"/>
              </a:xfrm>
              <a:custGeom>
                <a:gdLst>
                  <a:gd name="T0" fmla="*/ 0 w 2589"/>
                  <a:gd name="T1" fmla="*/ 233 h 269"/>
                  <a:gd name="T2" fmla="*/ 1464 w 2589"/>
                  <a:gd name="T3" fmla="*/ 233 h 269"/>
                  <a:gd name="T4" fmla="*/ 1617 w 2589"/>
                  <a:gd name="T5" fmla="*/ 0 h 269"/>
                  <a:gd name="T6" fmla="*/ 408 w 2589"/>
                  <a:gd name="T7" fmla="*/ 0 h 269"/>
                  <a:gd name="T8" fmla="*/ 0 w 2589"/>
                  <a:gd name="T9" fmla="*/ 233 h 26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2589" h="269">
                    <a:moveTo>
                      <a:pt x="0" y="268"/>
                    </a:moveTo>
                    <a:lnTo>
                      <a:pt x="2342" y="268"/>
                    </a:lnTo>
                    <a:lnTo>
                      <a:pt x="2588" y="0"/>
                    </a:lnTo>
                    <a:lnTo>
                      <a:pt x="653" y="0"/>
                    </a:lnTo>
                    <a:lnTo>
                      <a:pt x="0" y="268"/>
                    </a:lnTo>
                  </a:path>
                </a:pathLst>
              </a:custGeom>
              <a:solidFill>
                <a:schemeClr val="bg1">
                  <a:lumMod val="75000"/>
                </a:schemeClr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rnd" cmpd="sng">
                    <a:solidFill>
                      <a:schemeClr val="tx1"/>
                    </a:solidFill>
                    <a:prstDash val="solid"/>
                    <a:round/>
                    <a:headEnd type="none" w="sm" len="sm"/>
                    <a:tailEnd type="none" w="sm" len="sm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en-US"/>
                </a:defPPr>
                <a:lvl1pPr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buSzPct val="120000"/>
                  <a:buFontTx/>
                  <a:buChar char="•"/>
                </a:pPr>
                <a:endParaRPr lang="zh-CN" altLang="en-US" sz="1000" b="1">
                  <a:solidFill>
                    <a:srgbClr val="FFFFFF"/>
                  </a:solidFill>
                  <a:latin typeface="Arial" pitchFamily="34" charset="0"/>
                  <a:ea typeface="MS PGothic" pitchFamily="34" charset="-128"/>
                  <a:cs typeface="Arial" pitchFamily="34" charset="0"/>
                </a:endParaRPr>
              </a:p>
            </p:txBody>
          </p:sp>
          <p:sp>
            <p:nvSpPr>
              <p:cNvPr id="22" name="Freeform 24"/>
              <p:cNvSpPr/>
              <p:nvPr/>
            </p:nvSpPr>
            <p:spPr bwMode="gray">
              <a:xfrm>
                <a:off x="541275" y="4250378"/>
                <a:ext cx="2043736" cy="1031415"/>
              </a:xfrm>
              <a:custGeom>
                <a:gdLst>
                  <a:gd name="T0" fmla="*/ 0 w 3354"/>
                  <a:gd name="T1" fmla="*/ 629 h 726"/>
                  <a:gd name="T2" fmla="*/ 2096 w 3354"/>
                  <a:gd name="T3" fmla="*/ 629 h 726"/>
                  <a:gd name="T4" fmla="*/ 1778 w 3354"/>
                  <a:gd name="T5" fmla="*/ 0 h 726"/>
                  <a:gd name="T6" fmla="*/ 312 w 3354"/>
                  <a:gd name="T7" fmla="*/ 0 h 726"/>
                  <a:gd name="T8" fmla="*/ 0 w 3354"/>
                  <a:gd name="T9" fmla="*/ 629 h 72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3353" h="726">
                    <a:moveTo>
                      <a:pt x="0" y="725"/>
                    </a:moveTo>
                    <a:lnTo>
                      <a:pt x="3353" y="725"/>
                    </a:lnTo>
                    <a:lnTo>
                      <a:pt x="2844" y="0"/>
                    </a:lnTo>
                    <a:lnTo>
                      <a:pt x="499" y="0"/>
                    </a:lnTo>
                    <a:lnTo>
                      <a:pt x="0" y="725"/>
                    </a:lnTo>
                  </a:path>
                </a:pathLst>
              </a:custGeom>
              <a:solidFill>
                <a:srgbClr val="0070C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rnd" cmpd="sng">
                    <a:solidFill>
                      <a:schemeClr val="tx1"/>
                    </a:solidFill>
                    <a:prstDash val="solid"/>
                    <a:round/>
                    <a:headEnd type="none" w="sm" len="sm"/>
                    <a:tailEnd type="none" w="sm" len="sm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en-US"/>
                </a:defPPr>
                <a:lvl1pPr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buSzPct val="120000"/>
                  <a:buFontTx/>
                  <a:buChar char="•"/>
                </a:pPr>
                <a:endParaRPr lang="zh-CN" altLang="en-US" sz="1000" b="1">
                  <a:solidFill>
                    <a:srgbClr val="FFFFFF"/>
                  </a:solidFill>
                  <a:latin typeface="Arial" pitchFamily="34" charset="0"/>
                  <a:ea typeface="MS PGothic" pitchFamily="34" charset="-128"/>
                  <a:cs typeface="Arial" pitchFamily="34" charset="0"/>
                </a:endParaRPr>
              </a:p>
            </p:txBody>
          </p:sp>
        </p:grpSp>
        <p:grpSp>
          <p:nvGrpSpPr>
            <p:cNvPr id="10" name="组合 93"/>
            <p:cNvGrpSpPr/>
            <p:nvPr/>
          </p:nvGrpSpPr>
          <p:grpSpPr>
            <a:xfrm>
              <a:off x="869888" y="2798943"/>
              <a:ext cx="1543112" cy="1331912"/>
              <a:chOff x="869888" y="2798943"/>
              <a:chExt cx="1543112" cy="1331912"/>
            </a:xfrm>
          </p:grpSpPr>
          <p:sp>
            <p:nvSpPr>
              <p:cNvPr id="16" name="Line 5"/>
              <p:cNvSpPr>
                <a:spLocks noChangeShapeType="1"/>
              </p:cNvSpPr>
              <p:nvPr>
                <p:custDataLst>
                  <p:tags r:id="rId7"/>
                </p:custDataLst>
              </p:nvPr>
            </p:nvSpPr>
            <p:spPr bwMode="gray">
              <a:xfrm>
                <a:off x="954088" y="3001505"/>
                <a:ext cx="1458912" cy="1588"/>
              </a:xfrm>
              <a:prstGeom prst="line">
                <a:avLst/>
              </a:prstGeom>
              <a:noFill/>
              <a:ln w="57150">
                <a:solidFill>
                  <a:schemeClr val="bg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en-US"/>
                </a:defPPr>
                <a:lvl1pPr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buSzPct val="120000"/>
                  <a:buFontTx/>
                  <a:buChar char="•"/>
                </a:pPr>
                <a:endParaRPr lang="zh-CN" altLang="en-US" sz="1000" b="1">
                  <a:solidFill>
                    <a:srgbClr val="FFFFFF"/>
                  </a:solidFill>
                  <a:latin typeface="Arial" pitchFamily="34" charset="0"/>
                  <a:ea typeface="MS PGothic" pitchFamily="34" charset="-128"/>
                  <a:cs typeface="Arial" pitchFamily="34" charset="0"/>
                </a:endParaRPr>
              </a:p>
            </p:txBody>
          </p:sp>
          <p:sp>
            <p:nvSpPr>
              <p:cNvPr id="17" name="Freeform 26"/>
              <p:cNvSpPr/>
              <p:nvPr/>
            </p:nvSpPr>
            <p:spPr bwMode="gray">
              <a:xfrm>
                <a:off x="1190711" y="2798943"/>
                <a:ext cx="816183" cy="200844"/>
              </a:xfrm>
              <a:custGeom>
                <a:gdLst>
                  <a:gd name="T0" fmla="*/ 0 w 1295"/>
                  <a:gd name="T1" fmla="*/ 113 h 131"/>
                  <a:gd name="T2" fmla="*/ 728 w 1295"/>
                  <a:gd name="T3" fmla="*/ 113 h 131"/>
                  <a:gd name="T4" fmla="*/ 808 w 1295"/>
                  <a:gd name="T5" fmla="*/ 0 h 131"/>
                  <a:gd name="T6" fmla="*/ 252 w 1295"/>
                  <a:gd name="T7" fmla="*/ 0 h 131"/>
                  <a:gd name="T8" fmla="*/ 0 w 1295"/>
                  <a:gd name="T9" fmla="*/ 113 h 13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295" h="131">
                    <a:moveTo>
                      <a:pt x="0" y="130"/>
                    </a:moveTo>
                    <a:lnTo>
                      <a:pt x="1166" y="130"/>
                    </a:lnTo>
                    <a:lnTo>
                      <a:pt x="1294" y="0"/>
                    </a:lnTo>
                    <a:lnTo>
                      <a:pt x="403" y="0"/>
                    </a:lnTo>
                    <a:lnTo>
                      <a:pt x="0" y="130"/>
                    </a:lnTo>
                  </a:path>
                </a:pathLst>
              </a:custGeom>
              <a:solidFill>
                <a:schemeClr val="bg1">
                  <a:lumMod val="75000"/>
                </a:schemeClr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rnd" cmpd="sng">
                    <a:solidFill>
                      <a:schemeClr val="tx1"/>
                    </a:solidFill>
                    <a:prstDash val="solid"/>
                    <a:round/>
                    <a:headEnd type="none" w="sm" len="sm"/>
                    <a:tailEnd type="none" w="sm" len="sm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en-US"/>
                </a:defPPr>
                <a:lvl1pPr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buSzPct val="120000"/>
                  <a:buFontTx/>
                  <a:buChar char="•"/>
                </a:pPr>
                <a:endParaRPr lang="zh-CN" altLang="en-US" sz="1000" b="1">
                  <a:solidFill>
                    <a:srgbClr val="FFFFFF"/>
                  </a:solidFill>
                  <a:latin typeface="Arial" pitchFamily="34" charset="0"/>
                  <a:ea typeface="MS PGothic" pitchFamily="34" charset="-128"/>
                  <a:cs typeface="Arial" pitchFamily="34" charset="0"/>
                </a:endParaRPr>
              </a:p>
            </p:txBody>
          </p:sp>
          <p:sp>
            <p:nvSpPr>
              <p:cNvPr id="18" name="Freeform 27"/>
              <p:cNvSpPr/>
              <p:nvPr/>
            </p:nvSpPr>
            <p:spPr bwMode="gray">
              <a:xfrm>
                <a:off x="1917104" y="2800705"/>
                <a:ext cx="464084" cy="1330150"/>
              </a:xfrm>
              <a:custGeom>
                <a:gdLst>
                  <a:gd name="T0" fmla="*/ 314 w 735"/>
                  <a:gd name="T1" fmla="*/ 754 h 870"/>
                  <a:gd name="T2" fmla="*/ 459 w 735"/>
                  <a:gd name="T3" fmla="*/ 537 h 870"/>
                  <a:gd name="T4" fmla="*/ 79 w 735"/>
                  <a:gd name="T5" fmla="*/ 0 h 870"/>
                  <a:gd name="T6" fmla="*/ 0 w 735"/>
                  <a:gd name="T7" fmla="*/ 113 h 870"/>
                  <a:gd name="T8" fmla="*/ 314 w 735"/>
                  <a:gd name="T9" fmla="*/ 754 h 87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735" h="870">
                    <a:moveTo>
                      <a:pt x="502" y="869"/>
                    </a:moveTo>
                    <a:lnTo>
                      <a:pt x="734" y="619"/>
                    </a:lnTo>
                    <a:lnTo>
                      <a:pt x="126" y="0"/>
                    </a:lnTo>
                    <a:lnTo>
                      <a:pt x="0" y="130"/>
                    </a:lnTo>
                    <a:lnTo>
                      <a:pt x="502" y="869"/>
                    </a:lnTo>
                  </a:path>
                </a:pathLst>
              </a:custGeom>
              <a:solidFill>
                <a:srgbClr val="0070C0">
                  <a:alpha val="34901"/>
                </a:srgbClr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en-US"/>
                </a:defPPr>
                <a:lvl1pPr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buSzPct val="120000"/>
                  <a:buFontTx/>
                  <a:buChar char="•"/>
                </a:pPr>
                <a:endParaRPr lang="zh-CN" altLang="en-US" sz="1000" b="1">
                  <a:solidFill>
                    <a:srgbClr val="FFFFFF"/>
                  </a:solidFill>
                  <a:latin typeface="Arial" pitchFamily="34" charset="0"/>
                  <a:ea typeface="MS PGothic" pitchFamily="34" charset="-128"/>
                  <a:cs typeface="Arial" pitchFamily="34" charset="0"/>
                </a:endParaRPr>
              </a:p>
            </p:txBody>
          </p:sp>
          <p:sp>
            <p:nvSpPr>
              <p:cNvPr id="19" name="Freeform 28"/>
              <p:cNvSpPr/>
              <p:nvPr/>
            </p:nvSpPr>
            <p:spPr bwMode="gray">
              <a:xfrm>
                <a:off x="869888" y="2998025"/>
                <a:ext cx="1375101" cy="1132830"/>
              </a:xfrm>
              <a:custGeom>
                <a:gdLst>
                  <a:gd name="T0" fmla="*/ 0 w 2179"/>
                  <a:gd name="T1" fmla="*/ 642 h 741"/>
                  <a:gd name="T2" fmla="*/ 1362 w 2179"/>
                  <a:gd name="T3" fmla="*/ 642 h 741"/>
                  <a:gd name="T4" fmla="*/ 1046 w 2179"/>
                  <a:gd name="T5" fmla="*/ 0 h 741"/>
                  <a:gd name="T6" fmla="*/ 316 w 2179"/>
                  <a:gd name="T7" fmla="*/ 0 h 741"/>
                  <a:gd name="T8" fmla="*/ 0 w 2179"/>
                  <a:gd name="T9" fmla="*/ 642 h 74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2179" h="741">
                    <a:moveTo>
                      <a:pt x="0" y="740"/>
                    </a:moveTo>
                    <a:lnTo>
                      <a:pt x="2178" y="740"/>
                    </a:lnTo>
                    <a:lnTo>
                      <a:pt x="1672" y="0"/>
                    </a:lnTo>
                    <a:lnTo>
                      <a:pt x="505" y="0"/>
                    </a:lnTo>
                    <a:lnTo>
                      <a:pt x="0" y="740"/>
                    </a:lnTo>
                  </a:path>
                </a:pathLst>
              </a:custGeom>
              <a:solidFill>
                <a:srgbClr val="0070C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rnd" cmpd="sng">
                    <a:solidFill>
                      <a:schemeClr val="tx1"/>
                    </a:solidFill>
                    <a:prstDash val="solid"/>
                    <a:round/>
                    <a:headEnd type="none" w="sm" len="sm"/>
                    <a:tailEnd type="none" w="sm" len="sm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en-US"/>
                </a:defPPr>
                <a:lvl1pPr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buSzPct val="120000"/>
                  <a:buFontTx/>
                  <a:buChar char="•"/>
                </a:pPr>
                <a:endParaRPr lang="zh-CN" altLang="en-US" sz="1000" b="1">
                  <a:solidFill>
                    <a:srgbClr val="FFFFFF"/>
                  </a:solidFill>
                  <a:latin typeface="Arial" pitchFamily="34" charset="0"/>
                  <a:ea typeface="MS PGothic" pitchFamily="34" charset="-128"/>
                  <a:cs typeface="Arial" pitchFamily="34" charset="0"/>
                </a:endParaRPr>
              </a:p>
            </p:txBody>
          </p:sp>
        </p:grpSp>
        <p:grpSp>
          <p:nvGrpSpPr>
            <p:cNvPr id="11" name="组合 92"/>
            <p:cNvGrpSpPr/>
            <p:nvPr/>
          </p:nvGrpSpPr>
          <p:grpSpPr>
            <a:xfrm>
              <a:off x="1211200" y="1465443"/>
              <a:ext cx="733425" cy="1430337"/>
              <a:chOff x="1211200" y="1465443"/>
              <a:chExt cx="733425" cy="1430337"/>
            </a:xfrm>
          </p:grpSpPr>
          <p:sp>
            <p:nvSpPr>
              <p:cNvPr id="14" name="Freeform 30"/>
              <p:cNvSpPr/>
              <p:nvPr>
                <p:custDataLst>
                  <p:tags r:id="rId8"/>
                </p:custDataLst>
              </p:nvPr>
            </p:nvSpPr>
            <p:spPr bwMode="gray">
              <a:xfrm>
                <a:off x="1538901" y="1465443"/>
                <a:ext cx="405724" cy="1430337"/>
              </a:xfrm>
              <a:custGeom>
                <a:gdLst>
                  <a:gd name="T0" fmla="*/ 316 w 623"/>
                  <a:gd name="T1" fmla="*/ 637 h 735"/>
                  <a:gd name="T2" fmla="*/ 389 w 623"/>
                  <a:gd name="T3" fmla="*/ 538 h 735"/>
                  <a:gd name="T4" fmla="*/ 0 w 623"/>
                  <a:gd name="T5" fmla="*/ 0 h 735"/>
                  <a:gd name="T6" fmla="*/ 316 w 623"/>
                  <a:gd name="T7" fmla="*/ 637 h 735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623" h="735">
                    <a:moveTo>
                      <a:pt x="505" y="734"/>
                    </a:moveTo>
                    <a:lnTo>
                      <a:pt x="622" y="620"/>
                    </a:lnTo>
                    <a:lnTo>
                      <a:pt x="0" y="0"/>
                    </a:lnTo>
                    <a:lnTo>
                      <a:pt x="505" y="734"/>
                    </a:lnTo>
                  </a:path>
                </a:pathLst>
              </a:custGeom>
              <a:solidFill>
                <a:srgbClr val="0070C0">
                  <a:alpha val="34901"/>
                </a:srgbClr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en-US"/>
                </a:defPPr>
                <a:lvl1pPr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buSzPct val="120000"/>
                  <a:buFontTx/>
                  <a:buChar char="•"/>
                </a:pPr>
                <a:endParaRPr lang="zh-CN" altLang="en-US" sz="1000" b="1">
                  <a:solidFill>
                    <a:srgbClr val="FFFFFF"/>
                  </a:solidFill>
                  <a:latin typeface="Arial" pitchFamily="34" charset="0"/>
                  <a:ea typeface="MS PGothic" pitchFamily="34" charset="-128"/>
                  <a:cs typeface="Arial" pitchFamily="34" charset="0"/>
                </a:endParaRPr>
              </a:p>
            </p:txBody>
          </p:sp>
          <p:sp>
            <p:nvSpPr>
              <p:cNvPr id="15" name="Freeform 31"/>
              <p:cNvSpPr/>
              <p:nvPr>
                <p:custDataLst>
                  <p:tags r:id="rId9"/>
                </p:custDataLst>
              </p:nvPr>
            </p:nvSpPr>
            <p:spPr bwMode="gray">
              <a:xfrm>
                <a:off x="1211200" y="1465443"/>
                <a:ext cx="657482" cy="1430337"/>
              </a:xfrm>
              <a:custGeom>
                <a:gdLst>
                  <a:gd name="T0" fmla="*/ 0 w 1011"/>
                  <a:gd name="T1" fmla="*/ 637 h 735"/>
                  <a:gd name="T2" fmla="*/ 631 w 1011"/>
                  <a:gd name="T3" fmla="*/ 637 h 735"/>
                  <a:gd name="T4" fmla="*/ 316 w 1011"/>
                  <a:gd name="T5" fmla="*/ 0 h 735"/>
                  <a:gd name="T6" fmla="*/ 0 w 1011"/>
                  <a:gd name="T7" fmla="*/ 637 h 735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011" h="735">
                    <a:moveTo>
                      <a:pt x="0" y="734"/>
                    </a:moveTo>
                    <a:lnTo>
                      <a:pt x="1010" y="734"/>
                    </a:lnTo>
                    <a:lnTo>
                      <a:pt x="505" y="0"/>
                    </a:lnTo>
                    <a:lnTo>
                      <a:pt x="0" y="734"/>
                    </a:lnTo>
                  </a:path>
                </a:pathLst>
              </a:custGeom>
              <a:solidFill>
                <a:srgbClr val="0070C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rnd" cmpd="sng">
                    <a:solidFill>
                      <a:schemeClr val="tx1"/>
                    </a:solidFill>
                    <a:prstDash val="solid"/>
                    <a:round/>
                    <a:headEnd type="none" w="sm" len="sm"/>
                    <a:tailEnd type="none" w="sm" len="sm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en-US"/>
                </a:defPPr>
                <a:lvl1pPr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572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9144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3716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828800" algn="l" rtl="0" eaLnBrk="0" fontAlgn="base" hangingPunct="0">
                  <a:lnSpc>
                    <a:spcPct val="90000"/>
                  </a:lnSpc>
                  <a:spcBef>
                    <a:spcPts val="1800"/>
                  </a:spcBef>
                  <a:spcAft>
                    <a:spcPct val="0"/>
                  </a:spcAft>
                  <a:buFont typeface="Arial"/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20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buSzPct val="120000"/>
                  <a:buFontTx/>
                  <a:buChar char="•"/>
                </a:pPr>
                <a:endParaRPr lang="zh-CN" altLang="en-US" sz="1000" b="1">
                  <a:solidFill>
                    <a:srgbClr val="FFFFFF"/>
                  </a:solidFill>
                  <a:latin typeface="Arial" pitchFamily="34" charset="0"/>
                  <a:ea typeface="MS PGothic" pitchFamily="34" charset="-128"/>
                  <a:cs typeface="Arial" pitchFamily="34" charset="0"/>
                </a:endParaRPr>
              </a:p>
            </p:txBody>
          </p:sp>
        </p:grpSp>
      </p:grpSp>
      <p:sp>
        <p:nvSpPr>
          <p:cNvPr id="26" name="Rectangle 32"/>
          <p:cNvSpPr>
            <a:spLocks noChangeArrowheads="1"/>
          </p:cNvSpPr>
          <p:nvPr>
            <p:custDataLst>
              <p:tags r:id="rId10"/>
            </p:custDataLst>
          </p:nvPr>
        </p:nvSpPr>
        <p:spPr bwMode="gray">
          <a:xfrm>
            <a:off x="935410" y="2524428"/>
            <a:ext cx="539060" cy="415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defTabSz="78740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FFFFFF"/>
              </a:buClr>
            </a:pPr>
            <a:r>
              <a:rPr lang="en-US" altLang="zh-CN" sz="1000" b="1">
                <a:solidFill>
                  <a:srgbClr val="FFFFFF"/>
                </a:solidFill>
                <a:latin typeface="Arial" pitchFamily="34" charset="0"/>
                <a:ea typeface="+mj-ea"/>
                <a:cs typeface="Arial" pitchFamily="34" charset="0"/>
              </a:rPr>
              <a:t>Top Class III (~200)</a:t>
            </a:r>
          </a:p>
        </p:txBody>
      </p:sp>
      <p:sp>
        <p:nvSpPr>
          <p:cNvPr id="27" name="Rectangle 33"/>
          <p:cNvSpPr>
            <a:spLocks noChangeArrowheads="1"/>
          </p:cNvSpPr>
          <p:nvPr>
            <p:custDataLst>
              <p:tags r:id="rId11"/>
            </p:custDataLst>
          </p:nvPr>
        </p:nvSpPr>
        <p:spPr bwMode="gray">
          <a:xfrm>
            <a:off x="840542" y="3413006"/>
            <a:ext cx="708025" cy="415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defTabSz="787400">
              <a:lnSpc>
                <a:spcPct val="90000"/>
              </a:lnSpc>
              <a:buClr>
                <a:srgbClr val="FFFFFF"/>
              </a:buClr>
            </a:pPr>
            <a:r>
              <a:rPr lang="en-US" altLang="zh-CN" sz="1000" b="1">
                <a:solidFill>
                  <a:srgbClr val="FFFFFF"/>
                </a:solidFill>
                <a:latin typeface="Arial" pitchFamily="34" charset="0"/>
                <a:ea typeface="+mj-ea"/>
                <a:cs typeface="Arial" pitchFamily="34" charset="0"/>
              </a:rPr>
              <a:t>Normal Class III (~1,500)</a:t>
            </a:r>
          </a:p>
        </p:txBody>
      </p:sp>
      <p:sp>
        <p:nvSpPr>
          <p:cNvPr id="28" name="Rectangle 34"/>
          <p:cNvSpPr>
            <a:spLocks noChangeArrowheads="1"/>
          </p:cNvSpPr>
          <p:nvPr>
            <p:custDataLst>
              <p:tags r:id="rId12"/>
            </p:custDataLst>
          </p:nvPr>
        </p:nvSpPr>
        <p:spPr bwMode="gray">
          <a:xfrm>
            <a:off x="314071" y="4665072"/>
            <a:ext cx="1760538" cy="138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defTabSz="787400">
              <a:buClr>
                <a:srgbClr val="FFFFFF"/>
              </a:buClr>
            </a:pPr>
            <a:r>
              <a:rPr lang="en-US" altLang="zh-CN" sz="1000" b="1">
                <a:solidFill>
                  <a:srgbClr val="FFFFFF"/>
                </a:solidFill>
                <a:latin typeface="Arial" pitchFamily="34" charset="0"/>
                <a:ea typeface="+mj-ea"/>
                <a:cs typeface="Arial" pitchFamily="34" charset="0"/>
              </a:rPr>
              <a:t>Class II (~7,000)</a:t>
            </a:r>
          </a:p>
        </p:txBody>
      </p:sp>
      <p:sp>
        <p:nvSpPr>
          <p:cNvPr id="29" name="Rectangle 36"/>
          <p:cNvSpPr>
            <a:spLocks noChangeArrowheads="1"/>
          </p:cNvSpPr>
          <p:nvPr>
            <p:custDataLst>
              <p:tags r:id="rId13"/>
            </p:custDataLst>
          </p:nvPr>
        </p:nvSpPr>
        <p:spPr bwMode="gray">
          <a:xfrm>
            <a:off x="374592" y="5648538"/>
            <a:ext cx="1584000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defTabSz="787400">
              <a:buClr>
                <a:srgbClr val="002960"/>
              </a:buClr>
            </a:pPr>
            <a:r>
              <a:rPr lang="en-US" altLang="zh-CN" sz="1000" b="1">
                <a:solidFill>
                  <a:srgbClr val="FFFFFF"/>
                </a:solidFill>
                <a:latin typeface="Arial" pitchFamily="34" charset="0"/>
                <a:ea typeface="+mj-ea"/>
                <a:cs typeface="Arial" pitchFamily="34" charset="0"/>
              </a:rPr>
              <a:t>Class I &amp; Community Health Centers (~12,000)</a:t>
            </a:r>
          </a:p>
        </p:txBody>
      </p:sp>
      <p:sp>
        <p:nvSpPr>
          <p:cNvPr id="31" name="Rectangle 38"/>
          <p:cNvSpPr>
            <a:spLocks noChangeArrowheads="1"/>
          </p:cNvSpPr>
          <p:nvPr>
            <p:custDataLst>
              <p:tags r:id="rId14"/>
            </p:custDataLst>
          </p:nvPr>
        </p:nvSpPr>
        <p:spPr bwMode="gray">
          <a:xfrm>
            <a:off x="2367518" y="5050310"/>
            <a:ext cx="6444000" cy="104400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bg2">
                <a:lumMod val="40000"/>
                <a:lumOff val="60000"/>
              </a:schemeClr>
            </a:solidFill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3286" tIns="46643" rIns="93286" bIns="46643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defTabSz="933450" fontAlgn="base">
              <a:spcBef>
                <a:spcPct val="0"/>
              </a:spcBef>
              <a:spcAft>
                <a:spcPct val="0"/>
              </a:spcAft>
            </a:pPr>
            <a:endParaRPr lang="zh-CN" altLang="en-US" sz="1000" b="1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Line 49"/>
          <p:cNvSpPr>
            <a:spLocks noChangeShapeType="1"/>
          </p:cNvSpPr>
          <p:nvPr>
            <p:custDataLst>
              <p:tags r:id="rId15"/>
            </p:custDataLst>
          </p:nvPr>
        </p:nvSpPr>
        <p:spPr bwMode="gray">
          <a:xfrm flipH="1">
            <a:off x="1382316" y="2379032"/>
            <a:ext cx="972000" cy="1587"/>
          </a:xfrm>
          <a:prstGeom prst="line">
            <a:avLst/>
          </a:prstGeom>
          <a:noFill/>
          <a:ln w="19050">
            <a:solidFill>
              <a:srgbClr val="0070C0"/>
            </a:solidFill>
            <a:round/>
            <a:tailEnd type="oval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SzPct val="120000"/>
              <a:buFontTx/>
              <a:buChar char="•"/>
            </a:pPr>
            <a:endParaRPr lang="zh-CN" altLang="en-US" sz="1000" b="1">
              <a:solidFill>
                <a:srgbClr val="FFFFFF"/>
              </a:solidFill>
              <a:latin typeface="Arial" pitchFamily="34" charset="0"/>
              <a:ea typeface="MS PGothic" pitchFamily="34" charset="-128"/>
              <a:cs typeface="Arial" pitchFamily="34" charset="0"/>
            </a:endParaRPr>
          </a:p>
        </p:txBody>
      </p:sp>
      <p:sp>
        <p:nvSpPr>
          <p:cNvPr id="33" name="Line 50"/>
          <p:cNvSpPr>
            <a:spLocks noChangeShapeType="1"/>
          </p:cNvSpPr>
          <p:nvPr>
            <p:custDataLst>
              <p:tags r:id="rId16"/>
            </p:custDataLst>
          </p:nvPr>
        </p:nvSpPr>
        <p:spPr bwMode="gray">
          <a:xfrm flipH="1">
            <a:off x="1665844" y="3383013"/>
            <a:ext cx="684000" cy="1588"/>
          </a:xfrm>
          <a:prstGeom prst="line">
            <a:avLst/>
          </a:prstGeom>
          <a:noFill/>
          <a:ln w="19050">
            <a:solidFill>
              <a:srgbClr val="0070C0"/>
            </a:solidFill>
            <a:round/>
            <a:tailEnd type="oval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SzPct val="120000"/>
              <a:buFontTx/>
              <a:buChar char="•"/>
            </a:pPr>
            <a:endParaRPr lang="zh-CN" altLang="en-US" sz="1000" b="1">
              <a:solidFill>
                <a:srgbClr val="FFFFFF"/>
              </a:solidFill>
              <a:latin typeface="Arial" pitchFamily="34" charset="0"/>
              <a:ea typeface="MS PGothic" pitchFamily="34" charset="-128"/>
              <a:cs typeface="Arial" pitchFamily="34" charset="0"/>
            </a:endParaRPr>
          </a:p>
        </p:txBody>
      </p:sp>
      <p:sp>
        <p:nvSpPr>
          <p:cNvPr id="34" name="Line 51"/>
          <p:cNvSpPr>
            <a:spLocks noChangeShapeType="1"/>
          </p:cNvSpPr>
          <p:nvPr>
            <p:custDataLst>
              <p:tags r:id="rId17"/>
            </p:custDataLst>
          </p:nvPr>
        </p:nvSpPr>
        <p:spPr bwMode="gray">
          <a:xfrm flipH="1">
            <a:off x="1929592" y="4405387"/>
            <a:ext cx="396000" cy="0"/>
          </a:xfrm>
          <a:prstGeom prst="line">
            <a:avLst/>
          </a:prstGeom>
          <a:noFill/>
          <a:ln w="19050">
            <a:solidFill>
              <a:srgbClr val="0070C0"/>
            </a:solidFill>
            <a:round/>
            <a:tailEnd type="oval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SzPct val="120000"/>
              <a:buFontTx/>
              <a:buChar char="•"/>
            </a:pPr>
            <a:endParaRPr lang="zh-CN" altLang="en-US" sz="1000" b="1">
              <a:solidFill>
                <a:srgbClr val="FFFFFF"/>
              </a:solidFill>
              <a:latin typeface="Arial" pitchFamily="34" charset="0"/>
              <a:ea typeface="MS PGothic" pitchFamily="34" charset="-128"/>
              <a:cs typeface="Arial" pitchFamily="34" charset="0"/>
            </a:endParaRPr>
          </a:p>
        </p:txBody>
      </p:sp>
      <p:sp>
        <p:nvSpPr>
          <p:cNvPr id="35" name="Line 53"/>
          <p:cNvSpPr>
            <a:spLocks noChangeShapeType="1"/>
          </p:cNvSpPr>
          <p:nvPr>
            <p:custDataLst>
              <p:tags r:id="rId18"/>
            </p:custDataLst>
          </p:nvPr>
        </p:nvSpPr>
        <p:spPr bwMode="gray">
          <a:xfrm flipH="1">
            <a:off x="2205048" y="5285214"/>
            <a:ext cx="144000" cy="0"/>
          </a:xfrm>
          <a:prstGeom prst="line">
            <a:avLst/>
          </a:prstGeom>
          <a:noFill/>
          <a:ln w="19050">
            <a:solidFill>
              <a:srgbClr val="0070C0"/>
            </a:solidFill>
            <a:round/>
            <a:tailEnd type="oval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SzPct val="120000"/>
              <a:buFontTx/>
              <a:buChar char="•"/>
            </a:pPr>
            <a:endParaRPr lang="zh-CN" altLang="en-US" sz="1000" b="1">
              <a:solidFill>
                <a:srgbClr val="FFFFFF"/>
              </a:solidFill>
              <a:latin typeface="Arial" pitchFamily="34" charset="0"/>
              <a:ea typeface="MS PGothic" pitchFamily="34" charset="-128"/>
              <a:cs typeface="Arial" pitchFamily="34" charset="0"/>
            </a:endParaRPr>
          </a:p>
        </p:txBody>
      </p:sp>
      <p:pic>
        <p:nvPicPr>
          <p:cNvPr id="36" name="Picture 55" descr="58704221"/>
          <p:cNvPicPr>
            <a:picLocks noChangeArrowheads="1"/>
          </p:cNvPicPr>
          <p:nvPr>
            <p:custDataLst>
              <p:tags r:id="rId20"/>
            </p:custDataLst>
          </p:nvPr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2494570" y="2884979"/>
            <a:ext cx="792000" cy="792000"/>
          </a:xfrm>
          <a:prstGeom prst="rect">
            <a:avLst/>
          </a:prstGeom>
          <a:noFill/>
          <a:ln w="3810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60" descr="1225603844"/>
          <p:cNvPicPr>
            <a:picLocks noChangeArrowheads="1"/>
          </p:cNvPicPr>
          <p:nvPr>
            <p:custDataLst>
              <p:tags r:id="rId22"/>
            </p:custDataLst>
          </p:nvPr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2494570" y="4050230"/>
            <a:ext cx="792000" cy="792000"/>
          </a:xfrm>
          <a:prstGeom prst="rect">
            <a:avLst/>
          </a:prstGeom>
          <a:noFill/>
          <a:ln w="3810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62" descr="章贡区解放社区卫生服务中心"/>
          <p:cNvPicPr>
            <a:picLocks noChangeArrowheads="1"/>
          </p:cNvPicPr>
          <p:nvPr>
            <p:custDataLst>
              <p:tags r:id="rId24"/>
            </p:custDataLst>
          </p:nvPr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139" b="8759"/>
          <a:stretch>
            <a:fillRect/>
          </a:stretch>
        </p:blipFill>
        <p:spPr bwMode="gray">
          <a:xfrm>
            <a:off x="2494570" y="5158379"/>
            <a:ext cx="792000" cy="792000"/>
          </a:xfrm>
          <a:prstGeom prst="rect">
            <a:avLst/>
          </a:prstGeom>
          <a:noFill/>
          <a:ln w="3810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9" name="Rectangle 42"/>
          <p:cNvSpPr>
            <a:spLocks noChangeArrowheads="1"/>
          </p:cNvSpPr>
          <p:nvPr>
            <p:custDataLst>
              <p:tags r:id="rId25"/>
            </p:custDataLst>
          </p:nvPr>
        </p:nvSpPr>
        <p:spPr bwMode="gray">
          <a:xfrm>
            <a:off x="7182864" y="1741940"/>
            <a:ext cx="1548000" cy="138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0" tIns="0" rIns="0" bIns="0" anchor="t" anchorCtr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eaLnBrk="0" hangingPunct="0">
              <a:spcBef>
                <a:spcPct val="0"/>
              </a:spcBef>
              <a:buSzTx/>
              <a:buFontTx/>
              <a:buChar char="•"/>
              <a:defRPr/>
            </a:pPr>
            <a:r>
              <a:rPr lang="en-US" altLang="zh-CN" sz="1000" b="1">
                <a:latin typeface="Arial" pitchFamily="34" charset="0"/>
                <a:ea typeface="楷体" pitchFamily="49" charset="-122"/>
                <a:cs typeface="Arial" pitchFamily="34" charset="0"/>
              </a:rPr>
              <a:t>Critically ill </a:t>
            </a:r>
            <a:r>
              <a:rPr lang="en-US" altLang="zh-CN" sz="1000">
                <a:latin typeface="Arial" pitchFamily="34" charset="0"/>
                <a:ea typeface="楷体" pitchFamily="49" charset="-122"/>
                <a:cs typeface="Arial" pitchFamily="34" charset="0"/>
              </a:rPr>
              <a:t>patients</a:t>
            </a:r>
          </a:p>
        </p:txBody>
      </p:sp>
      <p:sp>
        <p:nvSpPr>
          <p:cNvPr id="40" name="Rectangle 42"/>
          <p:cNvSpPr>
            <a:spLocks noChangeArrowheads="1"/>
          </p:cNvSpPr>
          <p:nvPr>
            <p:custDataLst>
              <p:tags r:id="rId26"/>
            </p:custDataLst>
          </p:nvPr>
        </p:nvSpPr>
        <p:spPr bwMode="gray">
          <a:xfrm>
            <a:off x="7182864" y="2887434"/>
            <a:ext cx="1548000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0" tIns="0" rIns="0" bIns="0" anchor="t" anchorCtr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lvl="1" indent="-144000" eaLnBrk="0" hangingPunct="0">
              <a:spcBef>
                <a:spcPct val="0"/>
              </a:spcBef>
              <a:buSzTx/>
              <a:buFontTx/>
              <a:buChar char="•"/>
              <a:defRPr/>
            </a:pPr>
            <a:r>
              <a:rPr lang="en-US" altLang="zh-CN" sz="1000" b="1">
                <a:latin typeface="Arial" pitchFamily="34" charset="0"/>
                <a:ea typeface="楷体" pitchFamily="49" charset="-122"/>
                <a:cs typeface="Arial" pitchFamily="34" charset="0"/>
              </a:rPr>
              <a:t>Moderately &amp; critically ill </a:t>
            </a:r>
            <a:r>
              <a:rPr lang="en-US" altLang="zh-CN" sz="1000">
                <a:latin typeface="Arial" pitchFamily="34" charset="0"/>
                <a:ea typeface="楷体" pitchFamily="49" charset="-122"/>
                <a:cs typeface="Arial" pitchFamily="34" charset="0"/>
              </a:rPr>
              <a:t>patients</a:t>
            </a:r>
          </a:p>
        </p:txBody>
      </p:sp>
      <p:sp>
        <p:nvSpPr>
          <p:cNvPr id="41" name="Rectangle 42"/>
          <p:cNvSpPr>
            <a:spLocks noChangeArrowheads="1"/>
          </p:cNvSpPr>
          <p:nvPr>
            <p:custDataLst>
              <p:tags r:id="rId27"/>
            </p:custDataLst>
          </p:nvPr>
        </p:nvSpPr>
        <p:spPr bwMode="gray">
          <a:xfrm>
            <a:off x="7182864" y="3989740"/>
            <a:ext cx="1548000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0" tIns="0" rIns="0" bIns="0" anchor="t" anchorCtr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lvl="1" indent="-144000" eaLnBrk="0" hangingPunct="0">
              <a:spcBef>
                <a:spcPct val="0"/>
              </a:spcBef>
              <a:buSzTx/>
              <a:buFontTx/>
              <a:buChar char="•"/>
              <a:defRPr/>
            </a:pPr>
            <a:r>
              <a:rPr lang="en-US" altLang="zh-CN" sz="1000">
                <a:latin typeface="Arial" pitchFamily="34" charset="0"/>
                <a:ea typeface="楷体" pitchFamily="49" charset="-122"/>
                <a:cs typeface="Arial" pitchFamily="34" charset="0"/>
              </a:rPr>
              <a:t>Patients with </a:t>
            </a:r>
            <a:r>
              <a:rPr lang="en-US" altLang="zh-CN" sz="1000" b="1">
                <a:latin typeface="Arial" pitchFamily="34" charset="0"/>
                <a:ea typeface="楷体" pitchFamily="49" charset="-122"/>
                <a:cs typeface="Arial" pitchFamily="34" charset="0"/>
              </a:rPr>
              <a:t>common diseases</a:t>
            </a:r>
            <a:endParaRPr lang="zh-CN" altLang="en-US" sz="1000" b="1">
              <a:latin typeface="Arial" pitchFamily="34" charset="0"/>
              <a:ea typeface="楷体" pitchFamily="49" charset="-122"/>
              <a:cs typeface="Arial" pitchFamily="34" charset="0"/>
            </a:endParaRPr>
          </a:p>
        </p:txBody>
      </p:sp>
      <p:sp>
        <p:nvSpPr>
          <p:cNvPr id="42" name="Rectangle 44"/>
          <p:cNvSpPr>
            <a:spLocks noChangeArrowheads="1"/>
          </p:cNvSpPr>
          <p:nvPr>
            <p:custDataLst>
              <p:tags r:id="rId28"/>
            </p:custDataLst>
          </p:nvPr>
        </p:nvSpPr>
        <p:spPr bwMode="gray">
          <a:xfrm>
            <a:off x="7182864" y="5088399"/>
            <a:ext cx="1548000" cy="415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0" tIns="0" rIns="0" bIns="0" anchor="t" anchorCtr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lvl="1" indent="-144000" eaLnBrk="0" hangingPunct="0">
              <a:spcBef>
                <a:spcPct val="0"/>
              </a:spcBef>
              <a:buSzTx/>
              <a:buFontTx/>
              <a:buChar char="•"/>
              <a:defRPr/>
            </a:pPr>
            <a:r>
              <a:rPr lang="en-US" altLang="zh-CN" sz="1000">
                <a:latin typeface="Arial" pitchFamily="34" charset="0"/>
                <a:ea typeface="楷体" pitchFamily="49" charset="-122"/>
                <a:cs typeface="Arial" pitchFamily="34" charset="0"/>
              </a:rPr>
              <a:t>Patients with </a:t>
            </a:r>
            <a:r>
              <a:rPr lang="en-US" altLang="zh-CN" sz="1000" b="1">
                <a:latin typeface="Arial" pitchFamily="34" charset="0"/>
                <a:ea typeface="楷体" pitchFamily="49" charset="-122"/>
                <a:cs typeface="Arial" pitchFamily="34" charset="0"/>
              </a:rPr>
              <a:t>non-severe diseases &amp; chronic diseases</a:t>
            </a:r>
          </a:p>
        </p:txBody>
      </p:sp>
      <p:sp>
        <p:nvSpPr>
          <p:cNvPr id="43" name="Rectangle 40"/>
          <p:cNvSpPr>
            <a:spLocks noChangeArrowheads="1"/>
          </p:cNvSpPr>
          <p:nvPr>
            <p:custDataLst>
              <p:tags r:id="rId29"/>
            </p:custDataLst>
          </p:nvPr>
        </p:nvSpPr>
        <p:spPr bwMode="gray">
          <a:xfrm>
            <a:off x="3637712" y="3989740"/>
            <a:ext cx="3132000" cy="415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0" tIns="0" rIns="0" bIns="0" anchor="ctr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lvl="1" indent="-144000" eaLnBrk="0" hangingPunct="0">
              <a:spcBef>
                <a:spcPct val="0"/>
              </a:spcBef>
              <a:buSzTx/>
              <a:buFontTx/>
              <a:buChar char="•"/>
              <a:defRPr/>
            </a:pPr>
            <a:r>
              <a:rPr lang="en-US" altLang="zh-CN" sz="1000" b="1">
                <a:latin typeface="Arial" pitchFamily="34" charset="0"/>
                <a:ea typeface="楷体" pitchFamily="49" charset="-122"/>
                <a:cs typeface="Arial" pitchFamily="34" charset="0"/>
              </a:rPr>
              <a:t>County-level hospitals</a:t>
            </a:r>
          </a:p>
          <a:p>
            <a:pPr marL="144000" lvl="1" indent="-144000" eaLnBrk="0" hangingPunct="0">
              <a:spcBef>
                <a:spcPct val="0"/>
              </a:spcBef>
              <a:buSzTx/>
              <a:buFontTx/>
              <a:buChar char="•"/>
              <a:defRPr/>
            </a:pPr>
            <a:r>
              <a:rPr lang="en-US" altLang="zh-CN" sz="1000">
                <a:latin typeface="Arial" pitchFamily="34" charset="0"/>
                <a:ea typeface="楷体" pitchFamily="49" charset="-122"/>
                <a:cs typeface="Arial" pitchFamily="34" charset="0"/>
              </a:rPr>
              <a:t>Amount of </a:t>
            </a:r>
            <a:r>
              <a:rPr lang="en-US" altLang="zh-CN" sz="1000" b="1">
                <a:latin typeface="Arial" pitchFamily="34" charset="0"/>
                <a:ea typeface="楷体" pitchFamily="49" charset="-122"/>
                <a:cs typeface="Arial" pitchFamily="34" charset="0"/>
              </a:rPr>
              <a:t>beds &amp; professionals over 100</a:t>
            </a:r>
          </a:p>
          <a:p>
            <a:pPr marL="144000" lvl="1" indent="-144000" eaLnBrk="0" hangingPunct="0">
              <a:spcBef>
                <a:spcPct val="0"/>
              </a:spcBef>
              <a:buSzTx/>
              <a:buFontTx/>
              <a:buChar char="•"/>
              <a:defRPr/>
            </a:pPr>
            <a:r>
              <a:rPr lang="en-US" altLang="zh-CN" sz="1000">
                <a:latin typeface="Arial" pitchFamily="34" charset="0"/>
                <a:ea typeface="楷体" pitchFamily="49" charset="-122"/>
                <a:cs typeface="Arial" pitchFamily="34" charset="0"/>
              </a:rPr>
              <a:t>Capable of diagnosing &amp; treating common diseases</a:t>
            </a:r>
            <a:endParaRPr lang="zh-CN" altLang="en-US" sz="1000">
              <a:latin typeface="Arial" pitchFamily="34" charset="0"/>
              <a:ea typeface="楷体" pitchFamily="49" charset="-122"/>
              <a:cs typeface="Arial" pitchFamily="34" charset="0"/>
            </a:endParaRPr>
          </a:p>
        </p:txBody>
      </p:sp>
      <p:sp>
        <p:nvSpPr>
          <p:cNvPr id="44" name="Rectangle 41"/>
          <p:cNvSpPr>
            <a:spLocks noChangeArrowheads="1"/>
          </p:cNvSpPr>
          <p:nvPr>
            <p:custDataLst>
              <p:tags r:id="rId30"/>
            </p:custDataLst>
          </p:nvPr>
        </p:nvSpPr>
        <p:spPr bwMode="gray">
          <a:xfrm>
            <a:off x="3637712" y="5088399"/>
            <a:ext cx="3132000" cy="969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0" tIns="0" rIns="0" bIns="0" anchor="ctr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lvl="1" indent="-144000" eaLnBrk="0" hangingPunct="0">
              <a:spcBef>
                <a:spcPct val="0"/>
              </a:spcBef>
              <a:buSzTx/>
              <a:buFontTx/>
              <a:buChar char="•"/>
              <a:defRPr/>
            </a:pPr>
            <a:r>
              <a:rPr lang="en-US" altLang="zh-CN" sz="1000" b="1">
                <a:latin typeface="Arial" pitchFamily="34" charset="0"/>
                <a:ea typeface="楷体" pitchFamily="49" charset="-122"/>
                <a:cs typeface="Arial" pitchFamily="34" charset="0"/>
              </a:rPr>
              <a:t>10-100 beds per hospital</a:t>
            </a:r>
          </a:p>
          <a:p>
            <a:pPr marL="144000" lvl="1" indent="-144000" eaLnBrk="0" hangingPunct="0">
              <a:spcBef>
                <a:spcPct val="0"/>
              </a:spcBef>
              <a:buSzTx/>
              <a:buFontTx/>
              <a:buChar char="•"/>
              <a:defRPr/>
            </a:pPr>
            <a:r>
              <a:rPr lang="en-US" altLang="zh-CN" sz="1000">
                <a:latin typeface="Arial" pitchFamily="34" charset="0"/>
                <a:ea typeface="楷体" pitchFamily="49" charset="-122"/>
                <a:cs typeface="Arial" pitchFamily="34" charset="0"/>
              </a:rPr>
              <a:t>Equipped with </a:t>
            </a:r>
            <a:r>
              <a:rPr lang="en-US" altLang="zh-CN" sz="1000" b="1">
                <a:latin typeface="Arial" pitchFamily="34" charset="0"/>
                <a:ea typeface="楷体" pitchFamily="49" charset="-122"/>
                <a:cs typeface="Arial" pitchFamily="34" charset="0"/>
              </a:rPr>
              <a:t>15 professionals at least, </a:t>
            </a:r>
            <a:r>
              <a:rPr lang="en-US" altLang="zh-CN" sz="1000">
                <a:latin typeface="Arial" pitchFamily="34" charset="0"/>
                <a:ea typeface="楷体" pitchFamily="49" charset="-122"/>
                <a:cs typeface="Arial" pitchFamily="34" charset="0"/>
              </a:rPr>
              <a:t>mostly </a:t>
            </a:r>
            <a:r>
              <a:rPr lang="en-US" altLang="zh-CN" sz="1000" b="1">
                <a:latin typeface="Arial" pitchFamily="34" charset="0"/>
                <a:ea typeface="楷体" pitchFamily="49" charset="-122"/>
                <a:cs typeface="Arial" pitchFamily="34" charset="0"/>
              </a:rPr>
              <a:t>general practitioners</a:t>
            </a:r>
            <a:endParaRPr lang="zh-CN" altLang="en-US" sz="1000" b="1">
              <a:latin typeface="Arial" pitchFamily="34" charset="0"/>
              <a:ea typeface="楷体" pitchFamily="49" charset="-122"/>
              <a:cs typeface="Arial" pitchFamily="34" charset="0"/>
            </a:endParaRPr>
          </a:p>
          <a:p>
            <a:pPr marL="144000" lvl="1" indent="-144000" eaLnBrk="0" hangingPunct="0">
              <a:spcBef>
                <a:spcPct val="0"/>
              </a:spcBef>
              <a:buSzTx/>
              <a:buFontTx/>
              <a:buChar char="•"/>
              <a:defRPr/>
            </a:pPr>
            <a:r>
              <a:rPr lang="en-US" altLang="zh-CN" sz="1000">
                <a:latin typeface="Arial" pitchFamily="34" charset="0"/>
                <a:ea typeface="楷体" pitchFamily="49" charset="-122"/>
                <a:cs typeface="Arial" pitchFamily="34" charset="0"/>
              </a:rPr>
              <a:t>Provide </a:t>
            </a:r>
            <a:r>
              <a:rPr lang="en-US" altLang="zh-CN" sz="1000" b="1">
                <a:latin typeface="Arial" pitchFamily="34" charset="0"/>
                <a:ea typeface="楷体" pitchFamily="49" charset="-122"/>
                <a:cs typeface="Arial" pitchFamily="34" charset="0"/>
              </a:rPr>
              <a:t>general medical services </a:t>
            </a:r>
            <a:r>
              <a:rPr lang="en-US" altLang="zh-CN" sz="1000">
                <a:latin typeface="Arial" pitchFamily="34" charset="0"/>
                <a:ea typeface="楷体" pitchFamily="49" charset="-122"/>
                <a:cs typeface="Arial" pitchFamily="34" charset="0"/>
              </a:rPr>
              <a:t>include preliminary diagnosis, essential drugs &amp; chronic disease management to residents</a:t>
            </a:r>
          </a:p>
          <a:p>
            <a:pPr marL="144000" lvl="1" indent="-144000">
              <a:spcBef>
                <a:spcPct val="0"/>
              </a:spcBef>
              <a:buSzTx/>
              <a:buFontTx/>
              <a:buChar char="•"/>
              <a:defRPr/>
            </a:pPr>
            <a:r>
              <a:rPr lang="en-US" altLang="zh-CN" sz="1000" b="1">
                <a:latin typeface="Arial" pitchFamily="34" charset="0"/>
                <a:ea typeface="楷体" pitchFamily="49" charset="-122"/>
                <a:cs typeface="Arial" pitchFamily="34" charset="0"/>
              </a:rPr>
              <a:t>Refer critically ill patients </a:t>
            </a:r>
            <a:r>
              <a:rPr lang="en-US" altLang="zh-CN" sz="1000">
                <a:latin typeface="Arial" pitchFamily="34" charset="0"/>
                <a:ea typeface="楷体" pitchFamily="49" charset="-122"/>
                <a:cs typeface="Arial" pitchFamily="34" charset="0"/>
              </a:rPr>
              <a:t>to higher-class hospitals</a:t>
            </a:r>
            <a:endParaRPr lang="en-US" altLang="ja-JP" sz="1000">
              <a:latin typeface="Arial" pitchFamily="34" charset="0"/>
              <a:ea typeface="楷体" pitchFamily="49" charset="-122"/>
              <a:cs typeface="Arial" pitchFamily="34" charset="0"/>
            </a:endParaRPr>
          </a:p>
        </p:txBody>
      </p:sp>
      <p:sp>
        <p:nvSpPr>
          <p:cNvPr id="45" name="Rectangle 42"/>
          <p:cNvSpPr>
            <a:spLocks noChangeArrowheads="1"/>
          </p:cNvSpPr>
          <p:nvPr>
            <p:custDataLst>
              <p:tags r:id="rId31"/>
            </p:custDataLst>
          </p:nvPr>
        </p:nvSpPr>
        <p:spPr bwMode="gray">
          <a:xfrm>
            <a:off x="3637712" y="2887434"/>
            <a:ext cx="3132000" cy="6924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0" tIns="0" rIns="0" bIns="0" anchor="ctr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eaLnBrk="0" hangingPunct="0">
              <a:spcBef>
                <a:spcPct val="0"/>
              </a:spcBef>
              <a:buSzTx/>
              <a:buFontTx/>
              <a:buChar char="•"/>
              <a:defRPr/>
            </a:pPr>
            <a:r>
              <a:rPr lang="en-US" altLang="zh-CN" sz="1000">
                <a:latin typeface="Arial" pitchFamily="34" charset="0"/>
                <a:ea typeface="楷体" pitchFamily="49" charset="-122"/>
                <a:cs typeface="Arial" pitchFamily="34" charset="0"/>
              </a:rPr>
              <a:t>Large hospitals with advanced medical technology &amp; device, e.g. </a:t>
            </a:r>
            <a:r>
              <a:rPr lang="en-US" altLang="zh-CN" sz="1000" b="1">
                <a:latin typeface="Arial" pitchFamily="34" charset="0"/>
                <a:ea typeface="楷体" pitchFamily="49" charset="-122"/>
                <a:cs typeface="Arial" pitchFamily="34" charset="0"/>
              </a:rPr>
              <a:t>hospitals or medical centers affiliated to universities</a:t>
            </a:r>
            <a:endParaRPr lang="zh-CN" altLang="en-US" sz="1000" b="1">
              <a:latin typeface="Arial" pitchFamily="34" charset="0"/>
              <a:ea typeface="楷体" pitchFamily="49" charset="-122"/>
              <a:cs typeface="Arial" pitchFamily="34" charset="0"/>
            </a:endParaRPr>
          </a:p>
          <a:p>
            <a:pPr marL="144000" indent="-144000" eaLnBrk="0" hangingPunct="0">
              <a:spcBef>
                <a:spcPct val="0"/>
              </a:spcBef>
              <a:buSzTx/>
              <a:buFontTx/>
              <a:buChar char="•"/>
              <a:defRPr/>
            </a:pPr>
            <a:r>
              <a:rPr lang="en-US" altLang="zh-CN" sz="1000">
                <a:latin typeface="Arial" pitchFamily="34" charset="0"/>
                <a:ea typeface="楷体" pitchFamily="49" charset="-122"/>
                <a:cs typeface="Arial" pitchFamily="34" charset="0"/>
              </a:rPr>
              <a:t>Amount of </a:t>
            </a:r>
            <a:r>
              <a:rPr lang="en-US" altLang="zh-CN" sz="1000" b="1">
                <a:latin typeface="Arial" pitchFamily="34" charset="0"/>
                <a:ea typeface="楷体" pitchFamily="49" charset="-122"/>
                <a:cs typeface="Arial" pitchFamily="34" charset="0"/>
              </a:rPr>
              <a:t>beds &amp; professionals over 500</a:t>
            </a:r>
          </a:p>
          <a:p>
            <a:pPr marL="144000" indent="-144000" eaLnBrk="0" hangingPunct="0">
              <a:spcBef>
                <a:spcPct val="0"/>
              </a:spcBef>
              <a:buSzTx/>
              <a:buFontTx/>
              <a:buChar char="•"/>
              <a:defRPr/>
            </a:pPr>
            <a:r>
              <a:rPr lang="en-US" altLang="zh-CN" sz="1000">
                <a:latin typeface="Arial" pitchFamily="34" charset="0"/>
                <a:ea typeface="楷体" pitchFamily="49" charset="-122"/>
                <a:cs typeface="Arial" pitchFamily="34" charset="0"/>
              </a:rPr>
              <a:t>Capable of treating critically ill patients</a:t>
            </a:r>
            <a:endParaRPr lang="en-US" altLang="ja-JP" sz="1000">
              <a:latin typeface="Arial" pitchFamily="34" charset="0"/>
              <a:ea typeface="楷体" pitchFamily="49" charset="-122"/>
              <a:cs typeface="Arial" pitchFamily="34" charset="0"/>
            </a:endParaRPr>
          </a:p>
        </p:txBody>
      </p:sp>
      <p:sp>
        <p:nvSpPr>
          <p:cNvPr id="46" name="Rectangle 42"/>
          <p:cNvSpPr>
            <a:spLocks noChangeArrowheads="1"/>
          </p:cNvSpPr>
          <p:nvPr>
            <p:custDataLst>
              <p:tags r:id="rId32"/>
            </p:custDataLst>
          </p:nvPr>
        </p:nvSpPr>
        <p:spPr bwMode="gray">
          <a:xfrm>
            <a:off x="3637712" y="1741940"/>
            <a:ext cx="3132000" cy="969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0" tIns="0" rIns="0" bIns="0" anchor="ctr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eaLnBrk="0" hangingPunct="0">
              <a:spcBef>
                <a:spcPct val="0"/>
              </a:spcBef>
              <a:buSzTx/>
              <a:buFontTx/>
              <a:buChar char="•"/>
              <a:defRPr/>
            </a:pPr>
            <a:r>
              <a:rPr lang="en-US" altLang="zh-CN" sz="1000">
                <a:latin typeface="Arial" pitchFamily="34" charset="0"/>
                <a:ea typeface="楷体" pitchFamily="49" charset="-122"/>
                <a:cs typeface="Arial" pitchFamily="34" charset="0"/>
              </a:rPr>
              <a:t>Top hospitals with best medical resource, e.g. </a:t>
            </a:r>
            <a:r>
              <a:rPr lang="en-US" altLang="zh-CN" sz="1000" b="1">
                <a:latin typeface="Arial" pitchFamily="34" charset="0"/>
                <a:ea typeface="楷体" pitchFamily="49" charset="-122"/>
                <a:cs typeface="Arial" pitchFamily="34" charset="0"/>
              </a:rPr>
              <a:t>teaching hospital at capital cities</a:t>
            </a:r>
            <a:endParaRPr lang="zh-CN" altLang="en-US" sz="1000" b="1">
              <a:latin typeface="Arial" pitchFamily="34" charset="0"/>
              <a:ea typeface="楷体" pitchFamily="49" charset="-122"/>
              <a:cs typeface="Arial" pitchFamily="34" charset="0"/>
            </a:endParaRPr>
          </a:p>
          <a:p>
            <a:pPr marL="144000" indent="-144000" eaLnBrk="0" hangingPunct="0">
              <a:spcBef>
                <a:spcPct val="0"/>
              </a:spcBef>
              <a:buSzTx/>
              <a:buFontTx/>
              <a:buChar char="•"/>
              <a:defRPr/>
            </a:pPr>
            <a:r>
              <a:rPr lang="en-US" altLang="zh-CN" sz="1000">
                <a:latin typeface="Arial" pitchFamily="34" charset="0"/>
                <a:ea typeface="楷体" pitchFamily="49" charset="-122"/>
                <a:cs typeface="Arial" pitchFamily="34" charset="0"/>
              </a:rPr>
              <a:t>Amount of </a:t>
            </a:r>
            <a:r>
              <a:rPr lang="en-US" altLang="zh-CN" sz="1000" b="1">
                <a:latin typeface="Arial" pitchFamily="34" charset="0"/>
                <a:ea typeface="楷体" pitchFamily="49" charset="-122"/>
                <a:cs typeface="Arial" pitchFamily="34" charset="0"/>
              </a:rPr>
              <a:t>beds &amp; professionals both over 1,000</a:t>
            </a:r>
          </a:p>
          <a:p>
            <a:pPr marL="144000" indent="-144000" eaLnBrk="0" hangingPunct="0">
              <a:spcBef>
                <a:spcPct val="0"/>
              </a:spcBef>
              <a:buSzTx/>
              <a:buFontTx/>
              <a:buChar char="•"/>
              <a:defRPr/>
            </a:pPr>
            <a:r>
              <a:rPr lang="en-US" altLang="zh-CN" sz="1000">
                <a:latin typeface="Arial" pitchFamily="34" charset="0"/>
                <a:ea typeface="楷体" pitchFamily="49" charset="-122"/>
                <a:cs typeface="Arial" pitchFamily="34" charset="0"/>
              </a:rPr>
              <a:t>Have </a:t>
            </a:r>
            <a:r>
              <a:rPr lang="en-US" altLang="zh-CN" sz="1000" b="1">
                <a:latin typeface="Arial" pitchFamily="34" charset="0"/>
                <a:ea typeface="楷体" pitchFamily="49" charset="-122"/>
                <a:cs typeface="Arial" pitchFamily="34" charset="0"/>
              </a:rPr>
              <a:t>3-5 state key clinical departments</a:t>
            </a:r>
            <a:r>
              <a:rPr lang="en-US" altLang="zh-CN" sz="1000">
                <a:latin typeface="Arial" pitchFamily="34" charset="0"/>
                <a:ea typeface="楷体" pitchFamily="49" charset="-122"/>
                <a:cs typeface="Arial" pitchFamily="34" charset="0"/>
              </a:rPr>
              <a:t>, as provincial training centers</a:t>
            </a:r>
          </a:p>
          <a:p>
            <a:pPr marL="144000" indent="-144000">
              <a:spcBef>
                <a:spcPct val="0"/>
              </a:spcBef>
              <a:buSzTx/>
              <a:buFontTx/>
              <a:buChar char="•"/>
              <a:defRPr/>
            </a:pPr>
            <a:r>
              <a:rPr lang="en-US" altLang="zh-CN" sz="1000">
                <a:latin typeface="Arial" pitchFamily="34" charset="0"/>
                <a:ea typeface="楷体" pitchFamily="49" charset="-122"/>
                <a:cs typeface="Arial" pitchFamily="34" charset="0"/>
              </a:rPr>
              <a:t>Responsible for research on </a:t>
            </a:r>
            <a:r>
              <a:rPr lang="en-US" altLang="zh-CN" sz="1000" b="1">
                <a:latin typeface="Arial" pitchFamily="34" charset="0"/>
                <a:ea typeface="楷体" pitchFamily="49" charset="-122"/>
                <a:cs typeface="Arial" pitchFamily="34" charset="0"/>
              </a:rPr>
              <a:t>challenging diseases </a:t>
            </a:r>
            <a:r>
              <a:rPr lang="en-US" altLang="zh-CN" sz="1000">
                <a:latin typeface="Arial" pitchFamily="34" charset="0"/>
                <a:ea typeface="楷体" pitchFamily="49" charset="-122"/>
                <a:cs typeface="Arial" pitchFamily="34" charset="0"/>
              </a:rPr>
              <a:t>&amp; promoting </a:t>
            </a:r>
            <a:r>
              <a:rPr lang="en-US" altLang="zh-CN" sz="1000" b="1">
                <a:latin typeface="Arial" pitchFamily="34" charset="0"/>
                <a:ea typeface="楷体" pitchFamily="49" charset="-122"/>
                <a:cs typeface="Arial" pitchFamily="34" charset="0"/>
              </a:rPr>
              <a:t>sophisticated medical technology</a:t>
            </a:r>
            <a:endParaRPr lang="zh-CN" altLang="en-US" sz="1000" b="1">
              <a:latin typeface="Arial" pitchFamily="34" charset="0"/>
              <a:ea typeface="楷体" pitchFamily="49" charset="-122"/>
              <a:cs typeface="Arial" pitchFamily="34" charset="0"/>
            </a:endParaRPr>
          </a:p>
        </p:txBody>
      </p:sp>
      <p:sp>
        <p:nvSpPr>
          <p:cNvPr id="47" name="Rectangle 6"/>
          <p:cNvSpPr>
            <a:spLocks noChangeArrowheads="1"/>
          </p:cNvSpPr>
          <p:nvPr>
            <p:custDataLst>
              <p:tags r:id="rId33"/>
            </p:custDataLst>
          </p:nvPr>
        </p:nvSpPr>
        <p:spPr bwMode="gray">
          <a:xfrm>
            <a:off x="7182864" y="1353790"/>
            <a:ext cx="1044000" cy="28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0" tIns="0" rIns="0" bIns="0" anchor="b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912813">
              <a:buClr>
                <a:srgbClr val="002960"/>
              </a:buClr>
            </a:pPr>
            <a:r>
              <a:rPr lang="en-US" altLang="zh-CN" sz="1000" b="1">
                <a:solidFill>
                  <a:srgbClr val="002960"/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Targeted patient characteristics</a:t>
            </a:r>
          </a:p>
        </p:txBody>
      </p:sp>
      <p:pic>
        <p:nvPicPr>
          <p:cNvPr id="48" name="Picture 4" descr="http://www.xieheguke.cn/Files/359_b91eb4aa_c34c_496e_a59b_42b74c955382_0.jpg"/>
          <p:cNvPicPr>
            <a:picLocks noChangeAspect="1" noChangeArrowheads="1"/>
          </p:cNvPicPr>
          <p:nvPr/>
        </p:nvPicPr>
        <p:blipFill>
          <a:blip r:embed="rId34"/>
          <a:stretch>
            <a:fillRect/>
          </a:stretch>
        </p:blipFill>
        <p:spPr bwMode="auto">
          <a:xfrm>
            <a:off x="2494570" y="1810619"/>
            <a:ext cx="792000" cy="792000"/>
          </a:xfrm>
          <a:prstGeom prst="rect">
            <a:avLst/>
          </a:prstGeom>
          <a:noFill/>
          <a:ln w="381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49" name="TextBox 48"/>
          <p:cNvSpPr txBox="1"/>
          <p:nvPr>
            <p:custDataLst>
              <p:tags r:id="rId35"/>
            </p:custDataLst>
          </p:nvPr>
        </p:nvSpPr>
        <p:spPr>
          <a:xfrm>
            <a:off x="153835" y="6703228"/>
            <a:ext cx="7941018" cy="1108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1000" kern="1200">
                <a:solidFill>
                  <a:schemeClr val="tx1"/>
                </a:solidFill>
                <a:latin typeface="Calibri" pitchFamily="34" charset="0"/>
                <a:ea typeface="+mj-ea"/>
                <a:cs typeface="Calibri" pitchFamily="34" charset="0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800">
                <a:latin typeface="Arial" pitchFamily="34" charset="0"/>
                <a:cs typeface="Arial" pitchFamily="34" charset="0"/>
              </a:rPr>
              <a:t>Source: 2013 National Medical System Management  Conference</a:t>
            </a:r>
            <a:endParaRPr lang="zh-CN" altLang="en-US" sz="800">
              <a:latin typeface="Arial" pitchFamily="34" charset="0"/>
              <a:ea typeface="宋体"/>
              <a:cs typeface="Arial" pitchFamily="34" charset="0"/>
            </a:endParaRPr>
          </a:p>
        </p:txBody>
      </p:sp>
      <p:sp>
        <p:nvSpPr>
          <p:cNvPr id="50" name="TextBox 49"/>
          <p:cNvSpPr txBox="1"/>
          <p:nvPr>
            <p:custDataLst>
              <p:tags r:id="rId36"/>
            </p:custDataLst>
          </p:nvPr>
        </p:nvSpPr>
        <p:spPr>
          <a:xfrm>
            <a:off x="1129595" y="834108"/>
            <a:ext cx="4680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Current China healthcare system – service provider infrastructure</a:t>
            </a:r>
            <a:endParaRPr lang="zh-CN" altLang="en-US" sz="1000" b="1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灯片编号占位符 3"/>
          <p:cNvSpPr>
            <a:spLocks noGrp="1"/>
          </p:cNvSpPr>
          <p:nvPr>
            <p:ph type="sldNum" sz="quarter" idx="11"/>
            <p:custDataLst>
              <p:tags r:id="rId37"/>
            </p:custDataLst>
          </p:nvPr>
        </p:nvSpPr>
        <p:spPr>
          <a:xfrm>
            <a:off x="8716916" y="6645517"/>
            <a:ext cx="593485" cy="252000"/>
          </a:xfrm>
        </p:spPr>
        <p:txBody>
          <a:bodyPr/>
          <a:lstStyle/>
          <a:p>
            <a:pPr algn="ctr">
              <a:defRPr/>
            </a:pPr>
            <a:fld id="{42805AAE-7FEF-42AD-8795-3FF6F9FDB034}" type="slidenum">
              <a:rPr lang="en-US" altLang="zh-CN" smtClean="0">
                <a:latin typeface="Arial" pitchFamily="34" charset="0"/>
                <a:cs typeface="Arial" pitchFamily="34" charset="0"/>
              </a:rPr>
              <a:pPr algn="ctr">
                <a:defRPr/>
              </a:pPr>
              <a:t>11</a:t>
            </a:fld>
            <a:endParaRPr lang="en-US" altLang="zh-CN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4" name="对象 53" hidden="1"/>
          <p:cNvGraphicFramePr>
            <a:graphicFrameLocks noChangeAspect="1"/>
          </p:cNvGraphicFramePr>
          <p:nvPr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813150505"/>
              </p:ext>
            </p:extLst>
          </p:nvPr>
        </p:nvGraphicFramePr>
        <p:xfrm>
          <a:off x="0" y="0"/>
          <a:ext cx="146538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name="think-cell 幻灯片" r:id="rId3" imgW="270" imgH="270" progId="TCLayout.ActiveDocument.1">
                  <p:embed/>
                </p:oleObj>
              </mc:Choice>
              <mc:Fallback>
                <p:oleObj name="think-cell 幻灯片" r:id="rId3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46538" cy="1587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" name="矩形 52" hidden="1"/>
          <p:cNvSpPr/>
          <p:nvPr>
            <p:custDataLst>
              <p:tags r:id="rId5"/>
            </p:custDataLst>
          </p:nvPr>
        </p:nvSpPr>
        <p:spPr bwMode="auto">
          <a:xfrm>
            <a:off x="0" y="0"/>
            <a:ext cx="146538" cy="158750"/>
          </a:xfrm>
          <a:prstGeom prst="rect">
            <a:avLst/>
          </a:prstGeom>
          <a:solidFill>
            <a:srgbClr val="FFC000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Bef>
                <a:spcPct val="0"/>
              </a:spcBef>
            </a:pPr>
            <a:endParaRPr lang="zh-CN" altLang="en-US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295" name="圆角矩形 294"/>
          <p:cNvSpPr/>
          <p:nvPr>
            <p:custDataLst>
              <p:tags r:id="rId6"/>
            </p:custDataLst>
          </p:nvPr>
        </p:nvSpPr>
        <p:spPr bwMode="auto">
          <a:xfrm>
            <a:off x="158044" y="1371600"/>
            <a:ext cx="8703734" cy="4031778"/>
          </a:xfrm>
          <a:prstGeom prst="roundRect">
            <a:avLst>
              <a:gd name="adj" fmla="val 2191"/>
            </a:avLst>
          </a:prstGeom>
          <a:noFill/>
          <a:ln w="12700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 b="1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1"/>
            <p:custDataLst>
              <p:tags r:id="rId7"/>
            </p:custDataLst>
          </p:nvPr>
        </p:nvSpPr>
        <p:spPr>
          <a:xfrm>
            <a:off x="8747324" y="6647317"/>
            <a:ext cx="593485" cy="252000"/>
          </a:xfrm>
        </p:spPr>
        <p:txBody>
          <a:bodyPr/>
          <a:lstStyle/>
          <a:p>
            <a:pPr algn="ctr">
              <a:defRPr/>
            </a:pPr>
            <a:fld id="{AF14DFF2-AB03-4585-B083-03D45B9DCD78}" type="slidenum">
              <a:rPr lang="en-US" altLang="zh-CN" smtClean="0">
                <a:latin typeface="Arial" pitchFamily="34" charset="0"/>
                <a:ea typeface="+mj-ea"/>
                <a:cs typeface="Arial" pitchFamily="34" charset="0"/>
              </a:rPr>
              <a:pPr algn="ctr">
                <a:defRPr/>
              </a:pPr>
              <a:t>12</a:t>
            </a:fld>
            <a:endParaRPr lang="en-US" altLang="zh-CN">
              <a:latin typeface="Arial" pitchFamily="34" charset="0"/>
              <a:ea typeface="+mj-ea"/>
              <a:cs typeface="Arial" pitchFamily="34" charset="0"/>
            </a:endParaRPr>
          </a:p>
        </p:txBody>
      </p:sp>
      <p:graphicFrame>
        <p:nvGraphicFramePr>
          <p:cNvPr id="5" name="对象 4"/>
          <p:cNvGraphicFramePr>
            <a:graphicFrameLocks noChangeAspect="1"/>
          </p:cNvGraphicFramePr>
          <p:nvPr>
            <p:custDataLst>
              <p:tags r:id="rId8"/>
            </p:custDataLst>
            <p:extLst>
              <p:ext uri="{D42A27DB-BD31-4B8C-83A1-F6EECF244321}">
                <p14:modId xmlns:p14="http://schemas.microsoft.com/office/powerpoint/2010/main" val="1077401291"/>
              </p:ext>
            </p:extLst>
          </p:nvPr>
        </p:nvGraphicFramePr>
        <p:xfrm>
          <a:off x="393700" y="2073275"/>
          <a:ext cx="5314950" cy="261946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name="图表" r:id="rId9" imgW="5314950" imgH="2619465" progId="MSGraph.Chart.8">
                  <p:embed/>
                </p:oleObj>
              </mc:Choice>
              <mc:Fallback>
                <p:oleObj name="图表" r:id="rId9" imgW="5314950" imgH="2619465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93700" y="2073275"/>
                        <a:ext cx="5314950" cy="261946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2" name="矩形 301"/>
          <p:cNvSpPr/>
          <p:nvPr>
            <p:custDataLst>
              <p:tags r:id="rId11"/>
            </p:custDataLst>
          </p:nvPr>
        </p:nvSpPr>
        <p:spPr bwMode="gray">
          <a:xfrm>
            <a:off x="3790950" y="2871787"/>
            <a:ext cx="217488" cy="136525"/>
          </a:xfrm>
          <a:prstGeom prst="rect">
            <a:avLst/>
          </a:prstGeom>
          <a:solidFill>
            <a:srgbClr val="6F8DB9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ADA7B0E1-B7C6-4E62-9718-1C2A9EBFD0FF}" type="datetime'''''''3''''''%'''''">
              <a:rPr lang="en-US" altLang="zh-CN" sz="1000" smtClean="0">
                <a:solidFill>
                  <a:schemeClr val="bg1"/>
                </a:solidFill>
                <a:latin typeface="Arial"/>
                <a:ea typeface="华文楷体"/>
                <a:cs typeface="Arial"/>
                <a:sym typeface="Arial"/>
              </a:rPr>
              <a:pPr algn="ctr"/>
              <a:t>3%</a:t>
            </a:fld>
            <a:endParaRPr lang="en-US" altLang="zh-CN" sz="1000">
              <a:solidFill>
                <a:schemeClr val="bg1"/>
              </a:solidFill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232" name="矩形 231"/>
          <p:cNvSpPr/>
          <p:nvPr>
            <p:custDataLst>
              <p:tags r:id="rId12"/>
            </p:custDataLst>
          </p:nvPr>
        </p:nvSpPr>
        <p:spPr bwMode="gray">
          <a:xfrm>
            <a:off x="2908300" y="2619375"/>
            <a:ext cx="287338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rot="0" spcFirstLastPara="0" vertOverflow="overflow" horzOverflow="overflow" vert="horz" wrap="none" lIns="17462" tIns="0" rIns="17462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A794F90C-7972-461D-9E8C-E5EE3146BE97}" type="datetime'''''''''1''''''''''''''6''''''''''''''''''''''%'''''''">
              <a:rPr lang="en-US" altLang="zh-CN" sz="1000" smtClean="0">
                <a:solidFill>
                  <a:schemeClr val="bg1"/>
                </a:solidFill>
                <a:latin typeface="Arial"/>
                <a:ea typeface="宋体"/>
                <a:cs typeface="Arial"/>
                <a:sym typeface="Arial"/>
              </a:rPr>
              <a:pPr algn="ctr"/>
              <a:t>16%</a:t>
            </a:fld>
            <a:endParaRPr lang="en-US" altLang="zh-CN" sz="1000">
              <a:solidFill>
                <a:schemeClr val="bg1"/>
              </a:solidFill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306" name="矩形 305"/>
          <p:cNvSpPr/>
          <p:nvPr>
            <p:custDataLst>
              <p:tags r:id="rId13"/>
            </p:custDataLst>
          </p:nvPr>
        </p:nvSpPr>
        <p:spPr bwMode="gray">
          <a:xfrm>
            <a:off x="4648200" y="2890837"/>
            <a:ext cx="217488" cy="136525"/>
          </a:xfrm>
          <a:prstGeom prst="rect">
            <a:avLst/>
          </a:prstGeom>
          <a:solidFill>
            <a:srgbClr val="6F8DB9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4B56EFA0-5937-4C1A-9579-879DA64FCB95}" type="datetime'3''''''''''''''''''''''''%'''''''''''''''">
              <a:rPr lang="en-US" altLang="zh-CN" sz="1000" smtClean="0">
                <a:solidFill>
                  <a:schemeClr val="bg1"/>
                </a:solidFill>
                <a:latin typeface="Arial"/>
                <a:ea typeface="华文楷体"/>
                <a:cs typeface="Arial"/>
                <a:sym typeface="Arial"/>
              </a:rPr>
              <a:pPr algn="ctr"/>
              <a:t>3%</a:t>
            </a:fld>
            <a:endParaRPr lang="en-US" altLang="zh-CN" sz="1000">
              <a:solidFill>
                <a:schemeClr val="bg1"/>
              </a:solidFill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3" name="矩形 12"/>
          <p:cNvSpPr/>
          <p:nvPr>
            <p:custDataLst>
              <p:tags r:id="rId14"/>
            </p:custDataLst>
          </p:nvPr>
        </p:nvSpPr>
        <p:spPr bwMode="auto">
          <a:xfrm>
            <a:off x="4587875" y="3132137"/>
            <a:ext cx="217488" cy="136525"/>
          </a:xfrm>
          <a:prstGeom prst="rect">
            <a:avLst/>
          </a:prstGeom>
          <a:solidFill>
            <a:srgbClr val="9DB1CF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fld id="{44828BB6-BAF4-4529-B912-00412CF67AF0}" type="datetime'''''''''''''''''9''''''''''''''''''%''''''''''''''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t>9%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237" name="矩形 236"/>
          <p:cNvSpPr/>
          <p:nvPr>
            <p:custDataLst>
              <p:tags r:id="rId15"/>
            </p:custDataLst>
          </p:nvPr>
        </p:nvSpPr>
        <p:spPr bwMode="gray">
          <a:xfrm>
            <a:off x="4613275" y="2295525"/>
            <a:ext cx="287338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rot="0" spcFirstLastPara="0" vertOverflow="overflow" horzOverflow="overflow" vert="horz" wrap="none" lIns="17462" tIns="0" rIns="17462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A87DB5BE-67C2-4A53-8C0A-A36B697BE19C}" type="datetime'''''''''''''''''''''''1''''''''''6''''''''''''''%'''''''''''">
              <a:rPr lang="en-US" altLang="zh-CN" sz="1000" smtClean="0">
                <a:solidFill>
                  <a:schemeClr val="bg1"/>
                </a:solidFill>
                <a:latin typeface="Arial"/>
                <a:ea typeface="宋体"/>
                <a:cs typeface="Arial"/>
                <a:sym typeface="Arial"/>
              </a:rPr>
              <a:pPr algn="ctr"/>
              <a:t>16%</a:t>
            </a:fld>
            <a:endParaRPr lang="en-US" altLang="zh-CN" sz="1000">
              <a:solidFill>
                <a:schemeClr val="bg1"/>
              </a:solidFill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92" name="矩形 191"/>
          <p:cNvSpPr/>
          <p:nvPr>
            <p:custDataLst>
              <p:tags r:id="rId16"/>
            </p:custDataLst>
          </p:nvPr>
        </p:nvSpPr>
        <p:spPr bwMode="auto">
          <a:xfrm>
            <a:off x="3776662" y="2016125"/>
            <a:ext cx="244475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rtlCol="0" anchor="b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DB32294F-7C7F-451C-B2FB-589DAF568C5B}" type="datetime'''''''''''6''''''''''0''''''''''''''''''''6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ctr"/>
              <a:t>606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300" name="矩形 299"/>
          <p:cNvSpPr/>
          <p:nvPr>
            <p:custDataLst>
              <p:tags r:id="rId17"/>
            </p:custDataLst>
          </p:nvPr>
        </p:nvSpPr>
        <p:spPr bwMode="auto">
          <a:xfrm>
            <a:off x="3790950" y="4429125"/>
            <a:ext cx="217488" cy="136525"/>
          </a:xfrm>
          <a:prstGeom prst="rect">
            <a:avLst/>
          </a:prstGeom>
          <a:solidFill>
            <a:srgbClr val="DFE5EF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D1A5D533-602B-4D49-AF37-90DC16249932}" type="datetime'''4''''''''''''''''''''''''''''''''''''%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ctr"/>
              <a:t>4%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213" name="矩形 212"/>
          <p:cNvSpPr/>
          <p:nvPr>
            <p:custDataLst>
              <p:tags r:id="rId18"/>
            </p:custDataLst>
          </p:nvPr>
        </p:nvSpPr>
        <p:spPr bwMode="auto">
          <a:xfrm>
            <a:off x="2905125" y="4672012"/>
            <a:ext cx="292100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CCB4FAEA-5FB4-46BD-99D6-EA1271F05047}" type="datetime'''''''2''''''''0''''''''''''''''''''''1''''''''''0'">
              <a:rPr lang="en-US" altLang="zh-CN" sz="1000" b="1" smtClean="0">
                <a:latin typeface="Arial"/>
                <a:ea typeface="华文楷体"/>
                <a:cs typeface="Arial"/>
                <a:sym typeface="Arial"/>
              </a:rPr>
              <a:pPr algn="ctr"/>
              <a:t>2010</a:t>
            </a:fld>
            <a:endParaRPr lang="en-US" altLang="zh-CN" sz="1000" b="1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91" name="矩形 190"/>
          <p:cNvSpPr/>
          <p:nvPr>
            <p:custDataLst>
              <p:tags r:id="rId19"/>
            </p:custDataLst>
          </p:nvPr>
        </p:nvSpPr>
        <p:spPr bwMode="auto">
          <a:xfrm>
            <a:off x="2928937" y="2016125"/>
            <a:ext cx="244475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rtlCol="0" anchor="b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606B23EB-77F7-4466-90DC-52DCA8699A7E}" type="datetime'''5''''''''''''''''''''''''''6''''''5''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ctr"/>
              <a:t>565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90" name="矩形 189"/>
          <p:cNvSpPr/>
          <p:nvPr>
            <p:custDataLst>
              <p:tags r:id="rId20"/>
            </p:custDataLst>
          </p:nvPr>
        </p:nvSpPr>
        <p:spPr bwMode="auto">
          <a:xfrm>
            <a:off x="2071687" y="2016125"/>
            <a:ext cx="244475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rtlCol="0" anchor="b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C0C85E02-0B0A-47CF-812E-9FBD388E0E79}" type="datetime'''5''3''1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ctr"/>
              <a:t>531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284" name="矩形 283"/>
          <p:cNvSpPr/>
          <p:nvPr>
            <p:custDataLst>
              <p:tags r:id="rId21"/>
            </p:custDataLst>
          </p:nvPr>
        </p:nvSpPr>
        <p:spPr bwMode="auto">
          <a:xfrm>
            <a:off x="2085975" y="4429125"/>
            <a:ext cx="217488" cy="136525"/>
          </a:xfrm>
          <a:prstGeom prst="rect">
            <a:avLst/>
          </a:prstGeom>
          <a:solidFill>
            <a:srgbClr val="DFE5EF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2012DE3F-F3F1-4DB5-9C59-42BC8AD6716D}" type="datetime'''''''''4''''''''''''''''''''''''''''''''''''''''''%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ctr"/>
              <a:t>4%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235" name="矩形 234"/>
          <p:cNvSpPr/>
          <p:nvPr>
            <p:custDataLst>
              <p:tags r:id="rId22"/>
            </p:custDataLst>
          </p:nvPr>
        </p:nvSpPr>
        <p:spPr bwMode="gray">
          <a:xfrm>
            <a:off x="3756025" y="2276475"/>
            <a:ext cx="287338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rot="0" spcFirstLastPara="0" vertOverflow="overflow" horzOverflow="overflow" vert="horz" wrap="none" lIns="17462" tIns="0" rIns="17462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A5436AE3-2CB2-4BCC-AE68-C81F82D64CED}" type="datetime'''''''''''''''''''1''''5%'''''''''''''''''">
              <a:rPr lang="en-US" altLang="zh-CN" sz="1000" smtClean="0">
                <a:solidFill>
                  <a:schemeClr val="bg1"/>
                </a:solidFill>
                <a:latin typeface="Arial"/>
                <a:ea typeface="华文楷体"/>
                <a:cs typeface="Arial"/>
                <a:sym typeface="Arial"/>
              </a:rPr>
              <a:pPr algn="ctr"/>
              <a:t>15%</a:t>
            </a:fld>
            <a:endParaRPr lang="en-US" altLang="zh-CN" sz="1000">
              <a:solidFill>
                <a:schemeClr val="bg1"/>
              </a:solidFill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298" name="矩形 297"/>
          <p:cNvSpPr/>
          <p:nvPr>
            <p:custDataLst>
              <p:tags r:id="rId23"/>
            </p:custDataLst>
          </p:nvPr>
        </p:nvSpPr>
        <p:spPr bwMode="gray">
          <a:xfrm>
            <a:off x="2943225" y="2843212"/>
            <a:ext cx="217488" cy="136525"/>
          </a:xfrm>
          <a:prstGeom prst="rect">
            <a:avLst/>
          </a:prstGeom>
          <a:solidFill>
            <a:srgbClr val="6F8DB9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F48C8B5D-E86E-4DC7-9636-59FCBD1E852F}" type="datetime'''''''''3''''''''''''''''%'''''''''''''''">
              <a:rPr lang="en-US" altLang="zh-CN" sz="1000" smtClean="0">
                <a:solidFill>
                  <a:schemeClr val="bg1"/>
                </a:solidFill>
                <a:latin typeface="Arial"/>
                <a:ea typeface="华文楷体"/>
                <a:cs typeface="Arial"/>
                <a:sym typeface="Arial"/>
              </a:rPr>
              <a:pPr algn="ctr"/>
              <a:t>3%</a:t>
            </a:fld>
            <a:endParaRPr lang="en-US" altLang="zh-CN" sz="1000">
              <a:solidFill>
                <a:schemeClr val="bg1"/>
              </a:solidFill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231" name="矩形 230"/>
          <p:cNvSpPr/>
          <p:nvPr>
            <p:custDataLst>
              <p:tags r:id="rId24"/>
            </p:custDataLst>
          </p:nvPr>
        </p:nvSpPr>
        <p:spPr bwMode="gray">
          <a:xfrm>
            <a:off x="2908300" y="2262187"/>
            <a:ext cx="287338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rot="0" spcFirstLastPara="0" vertOverflow="overflow" horzOverflow="overflow" vert="horz" wrap="none" lIns="17462" tIns="0" rIns="17462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5EBDCC9D-0972-47AF-9D5C-129BC21A9D4B}" type="datetime'''''''''''''''''''1''''''''''''3''%'''''''''''''''''''''">
              <a:rPr lang="en-US" altLang="zh-CN" sz="1000" smtClean="0">
                <a:solidFill>
                  <a:schemeClr val="bg1"/>
                </a:solidFill>
                <a:latin typeface="Arial"/>
                <a:ea typeface="宋体"/>
                <a:cs typeface="Arial"/>
                <a:sym typeface="Arial"/>
              </a:rPr>
              <a:pPr algn="ctr"/>
              <a:t>13%</a:t>
            </a:fld>
            <a:endParaRPr lang="en-US" altLang="zh-CN" sz="1000">
              <a:solidFill>
                <a:schemeClr val="bg1"/>
              </a:solidFill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236" name="矩形 235"/>
          <p:cNvSpPr/>
          <p:nvPr>
            <p:custDataLst>
              <p:tags r:id="rId25"/>
            </p:custDataLst>
          </p:nvPr>
        </p:nvSpPr>
        <p:spPr bwMode="gray">
          <a:xfrm>
            <a:off x="3756025" y="2647950"/>
            <a:ext cx="287338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rot="0" spcFirstLastPara="0" vertOverflow="overflow" horzOverflow="overflow" vert="horz" wrap="none" lIns="17462" tIns="0" rIns="17462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38683CB0-B34B-4535-80F4-976EA162C31B}" type="datetime'''''''''''''''''1''''''''''''6''''''''%'''''''''''''''''''">
              <a:rPr lang="en-US" altLang="zh-CN" sz="1000" smtClean="0">
                <a:solidFill>
                  <a:schemeClr val="bg1"/>
                </a:solidFill>
                <a:latin typeface="Arial"/>
                <a:ea typeface="宋体"/>
                <a:cs typeface="Arial"/>
                <a:sym typeface="Arial"/>
              </a:rPr>
              <a:pPr algn="ctr"/>
              <a:t>16%</a:t>
            </a:fld>
            <a:endParaRPr lang="en-US" altLang="zh-CN" sz="1000">
              <a:solidFill>
                <a:schemeClr val="bg1"/>
              </a:solidFill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216" name="矩形 215"/>
          <p:cNvSpPr/>
          <p:nvPr>
            <p:custDataLst>
              <p:tags r:id="rId26"/>
            </p:custDataLst>
          </p:nvPr>
        </p:nvSpPr>
        <p:spPr bwMode="auto">
          <a:xfrm>
            <a:off x="2047875" y="4672012"/>
            <a:ext cx="292100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82903603-10A9-4EF1-AAE4-8D163A73B4A6}" type="datetime'''''''''''''''''''2''''''''''''''''''''''''''''009'''''">
              <a:rPr lang="en-US" altLang="zh-CN" sz="1000" b="1" smtClean="0">
                <a:latin typeface="Arial"/>
                <a:ea typeface="华文楷体"/>
                <a:cs typeface="Arial"/>
                <a:sym typeface="Arial"/>
              </a:rPr>
              <a:pPr algn="ctr"/>
              <a:t>2009</a:t>
            </a:fld>
            <a:endParaRPr lang="en-US" altLang="zh-CN" sz="1000" b="1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2" name="矩形 11"/>
          <p:cNvSpPr/>
          <p:nvPr>
            <p:custDataLst>
              <p:tags r:id="rId27"/>
            </p:custDataLst>
          </p:nvPr>
        </p:nvSpPr>
        <p:spPr bwMode="auto">
          <a:xfrm>
            <a:off x="3800475" y="3108325"/>
            <a:ext cx="217488" cy="136525"/>
          </a:xfrm>
          <a:prstGeom prst="rect">
            <a:avLst/>
          </a:prstGeom>
          <a:solidFill>
            <a:srgbClr val="9DB1CF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fld id="{3DA18E4C-298D-4074-8DC2-28E146B42C1B}" type="datetime'''''''''''''''''''''''''''''''''''''''''''9''''''%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t>9%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294" name="矩形 293"/>
          <p:cNvSpPr/>
          <p:nvPr>
            <p:custDataLst>
              <p:tags r:id="rId28"/>
            </p:custDataLst>
          </p:nvPr>
        </p:nvSpPr>
        <p:spPr bwMode="auto">
          <a:xfrm>
            <a:off x="2943225" y="4429125"/>
            <a:ext cx="217488" cy="136525"/>
          </a:xfrm>
          <a:prstGeom prst="rect">
            <a:avLst/>
          </a:prstGeom>
          <a:solidFill>
            <a:srgbClr val="DFE5EF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0FDE5504-06A1-4603-8993-1201FADD8429}" type="datetime'''''''''''''4''''''''''''%''''''''''''''''''''''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ctr"/>
              <a:t>4%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238" name="矩形 237"/>
          <p:cNvSpPr/>
          <p:nvPr>
            <p:custDataLst>
              <p:tags r:id="rId29"/>
            </p:custDataLst>
          </p:nvPr>
        </p:nvSpPr>
        <p:spPr bwMode="gray">
          <a:xfrm>
            <a:off x="4613275" y="2676525"/>
            <a:ext cx="287338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rot="0" spcFirstLastPara="0" vertOverflow="overflow" horzOverflow="overflow" vert="horz" wrap="none" lIns="17462" tIns="0" rIns="17462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412C35D3-9FF1-4253-954A-FA9BE5364363}" type="datetime'''''1''''''''''6''''''''%'''''''''''''''''''''''">
              <a:rPr lang="en-US" altLang="zh-CN" sz="1000" smtClean="0">
                <a:solidFill>
                  <a:schemeClr val="bg1"/>
                </a:solidFill>
                <a:latin typeface="Arial"/>
                <a:ea typeface="宋体"/>
                <a:cs typeface="Arial"/>
                <a:sym typeface="Arial"/>
              </a:rPr>
              <a:pPr algn="ctr"/>
              <a:t>16%</a:t>
            </a:fld>
            <a:endParaRPr lang="en-US" altLang="zh-CN" sz="1000">
              <a:solidFill>
                <a:schemeClr val="bg1"/>
              </a:solidFill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210" name="矩形 209"/>
          <p:cNvSpPr/>
          <p:nvPr>
            <p:custDataLst>
              <p:tags r:id="rId30"/>
            </p:custDataLst>
          </p:nvPr>
        </p:nvSpPr>
        <p:spPr bwMode="auto">
          <a:xfrm>
            <a:off x="3752850" y="4672012"/>
            <a:ext cx="292100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1CB1F8BB-844C-438F-84C2-C2D32C3BAE6F}" type="datetime'''''''''20''''''''''''1''''''''''''''''''''''''''1'''''''''''">
              <a:rPr lang="en-US" altLang="zh-CN" sz="1000" b="1" smtClean="0">
                <a:latin typeface="Arial"/>
                <a:ea typeface="华文楷体"/>
                <a:cs typeface="Arial"/>
                <a:sym typeface="Arial"/>
              </a:rPr>
              <a:pPr algn="ctr"/>
              <a:t>2011</a:t>
            </a:fld>
            <a:endParaRPr lang="en-US" altLang="zh-CN" sz="1000" b="1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233" name="矩形 232"/>
          <p:cNvSpPr/>
          <p:nvPr>
            <p:custDataLst>
              <p:tags r:id="rId31"/>
            </p:custDataLst>
          </p:nvPr>
        </p:nvSpPr>
        <p:spPr bwMode="auto">
          <a:xfrm>
            <a:off x="2952750" y="3100387"/>
            <a:ext cx="217488" cy="136525"/>
          </a:xfrm>
          <a:prstGeom prst="rect">
            <a:avLst/>
          </a:prstGeom>
          <a:solidFill>
            <a:srgbClr val="9DB1CF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fld id="{8101B13C-15D4-4230-A182-3B9ED58A3FF5}" type="datetime'9''''''''''''''%''''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t>9%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291" name="矩形 290"/>
          <p:cNvSpPr/>
          <p:nvPr>
            <p:custDataLst>
              <p:tags r:id="rId32"/>
            </p:custDataLst>
          </p:nvPr>
        </p:nvSpPr>
        <p:spPr bwMode="gray">
          <a:xfrm>
            <a:off x="2085975" y="2838450"/>
            <a:ext cx="217488" cy="136525"/>
          </a:xfrm>
          <a:prstGeom prst="rect">
            <a:avLst/>
          </a:prstGeom>
          <a:solidFill>
            <a:srgbClr val="6F8DB9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C2C51BB4-0F47-465C-9C91-01F0F2E39716}" type="datetime'''''''''''''''3%'''''''''''''''''''''''''''''''''''''''''''">
              <a:rPr lang="en-US" altLang="zh-CN" sz="1000" smtClean="0">
                <a:solidFill>
                  <a:schemeClr val="bg1"/>
                </a:solidFill>
                <a:latin typeface="Arial"/>
                <a:ea typeface="华文楷体"/>
                <a:cs typeface="Arial"/>
                <a:sym typeface="Arial"/>
              </a:rPr>
              <a:pPr algn="ctr"/>
              <a:t>3%</a:t>
            </a:fld>
            <a:endParaRPr lang="en-US" altLang="zh-CN" sz="1000">
              <a:solidFill>
                <a:schemeClr val="bg1"/>
              </a:solidFill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222" name="矩形 221"/>
          <p:cNvSpPr/>
          <p:nvPr>
            <p:custDataLst>
              <p:tags r:id="rId33"/>
            </p:custDataLst>
          </p:nvPr>
        </p:nvSpPr>
        <p:spPr bwMode="auto">
          <a:xfrm>
            <a:off x="342900" y="4672012"/>
            <a:ext cx="292100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6218BFC9-7625-4860-9C2E-0B046BB58436}" type="datetime'''''''20''0''''''''''''''''''''''''7'''''''''''''''''">
              <a:rPr lang="en-US" altLang="zh-CN" sz="1000" b="1" smtClean="0">
                <a:latin typeface="Arial"/>
                <a:ea typeface="华文楷体"/>
                <a:cs typeface="Arial"/>
                <a:sym typeface="Arial"/>
              </a:rPr>
              <a:pPr algn="ctr"/>
              <a:t>2007</a:t>
            </a:fld>
            <a:endParaRPr lang="en-US" altLang="zh-CN" sz="1000" b="1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219" name="矩形 218"/>
          <p:cNvSpPr/>
          <p:nvPr>
            <p:custDataLst>
              <p:tags r:id="rId34"/>
            </p:custDataLst>
          </p:nvPr>
        </p:nvSpPr>
        <p:spPr bwMode="auto">
          <a:xfrm>
            <a:off x="1200150" y="4672012"/>
            <a:ext cx="292100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DD37801E-39A9-4358-A3DE-B5F204177BB9}" type="datetime'''''''''''''''''''''''''''2''''''00''''''''''''8'''''''''''''">
              <a:rPr lang="en-US" altLang="zh-CN" sz="1000" b="1" smtClean="0">
                <a:latin typeface="Arial"/>
                <a:ea typeface="华文楷体"/>
                <a:cs typeface="Arial"/>
                <a:sym typeface="Arial"/>
              </a:rPr>
              <a:pPr algn="ctr"/>
              <a:t>2008</a:t>
            </a:fld>
            <a:endParaRPr lang="en-US" altLang="zh-CN" sz="1000" b="1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277" name="矩形 276"/>
          <p:cNvSpPr/>
          <p:nvPr>
            <p:custDataLst>
              <p:tags r:id="rId35"/>
            </p:custDataLst>
          </p:nvPr>
        </p:nvSpPr>
        <p:spPr bwMode="gray">
          <a:xfrm>
            <a:off x="1238250" y="2862262"/>
            <a:ext cx="217488" cy="136525"/>
          </a:xfrm>
          <a:prstGeom prst="rect">
            <a:avLst/>
          </a:prstGeom>
          <a:solidFill>
            <a:srgbClr val="6F8DB9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C603D829-52C9-4033-A60A-15D5D17CC7EA}" type="datetime'''''''''3''''''''''''''''''''%'''''''''''''''''''''''''''''">
              <a:rPr lang="en-US" altLang="zh-CN" sz="1000" smtClean="0">
                <a:solidFill>
                  <a:schemeClr val="bg1"/>
                </a:solidFill>
                <a:latin typeface="Arial"/>
                <a:ea typeface="华文楷体"/>
                <a:cs typeface="Arial"/>
                <a:sym typeface="Arial"/>
              </a:rPr>
              <a:pPr algn="ctr"/>
              <a:t>3%</a:t>
            </a:fld>
            <a:endParaRPr lang="en-US" altLang="zh-CN" sz="1000">
              <a:solidFill>
                <a:schemeClr val="bg1"/>
              </a:solidFill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272" name="矩形 271"/>
          <p:cNvSpPr/>
          <p:nvPr>
            <p:custDataLst>
              <p:tags r:id="rId36"/>
            </p:custDataLst>
          </p:nvPr>
        </p:nvSpPr>
        <p:spPr bwMode="gray">
          <a:xfrm>
            <a:off x="520700" y="2809875"/>
            <a:ext cx="217488" cy="136525"/>
          </a:xfrm>
          <a:prstGeom prst="rect">
            <a:avLst/>
          </a:prstGeom>
          <a:solidFill>
            <a:srgbClr val="6F8DB9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F34460CD-09DD-4964-A0B0-34AC5B4D9DFE}" type="datetime'''''''''''3%'''''''''''''''''''''''">
              <a:rPr lang="en-US" altLang="zh-CN" sz="1000" smtClean="0">
                <a:solidFill>
                  <a:schemeClr val="bg1"/>
                </a:solidFill>
                <a:latin typeface="Arial"/>
                <a:ea typeface="华文楷体"/>
                <a:cs typeface="Arial"/>
                <a:sym typeface="Arial"/>
              </a:rPr>
              <a:pPr algn="ctr"/>
              <a:t>3%</a:t>
            </a:fld>
            <a:endParaRPr lang="en-US" altLang="zh-CN" sz="1000">
              <a:solidFill>
                <a:schemeClr val="bg1"/>
              </a:solidFill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227" name="矩形 226"/>
          <p:cNvSpPr/>
          <p:nvPr>
            <p:custDataLst>
              <p:tags r:id="rId37"/>
            </p:custDataLst>
          </p:nvPr>
        </p:nvSpPr>
        <p:spPr bwMode="gray">
          <a:xfrm>
            <a:off x="2051050" y="2252662"/>
            <a:ext cx="287338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rot="0" spcFirstLastPara="0" vertOverflow="overflow" horzOverflow="overflow" vert="horz" wrap="none" lIns="17462" tIns="0" rIns="17462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7FEA494E-91CE-4DA6-8B3F-A30E203E9E11}" type="datetime'''1''''''''''''''''''''''''''''3''%'''''''''">
              <a:rPr lang="en-US" altLang="zh-CN" sz="1000" smtClean="0">
                <a:solidFill>
                  <a:schemeClr val="bg1"/>
                </a:solidFill>
                <a:latin typeface="Arial"/>
                <a:ea typeface="宋体"/>
                <a:cs typeface="Arial"/>
                <a:sym typeface="Arial"/>
              </a:rPr>
              <a:pPr algn="ctr"/>
              <a:t>13%</a:t>
            </a:fld>
            <a:endParaRPr lang="en-US" altLang="zh-CN" sz="1000">
              <a:solidFill>
                <a:schemeClr val="bg1"/>
              </a:solidFill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31" name="矩形 30"/>
          <p:cNvSpPr/>
          <p:nvPr>
            <p:custDataLst>
              <p:tags r:id="rId38"/>
            </p:custDataLst>
          </p:nvPr>
        </p:nvSpPr>
        <p:spPr bwMode="gray">
          <a:xfrm>
            <a:off x="520700" y="2243137"/>
            <a:ext cx="287338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rot="0" spcFirstLastPara="0" vertOverflow="overflow" horzOverflow="overflow" vert="horz" wrap="none" lIns="17462" tIns="0" rIns="17462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27D09254-7048-493A-AF17-7986D90E39D2}" type="datetime'''''1''2%'''''''">
              <a:rPr lang="en-US" altLang="zh-CN" sz="1000" smtClean="0">
                <a:solidFill>
                  <a:schemeClr val="bg1"/>
                </a:solidFill>
                <a:latin typeface="Arial"/>
                <a:ea typeface="宋体"/>
                <a:cs typeface="Arial"/>
                <a:sym typeface="Arial"/>
              </a:rPr>
              <a:pPr algn="ctr"/>
              <a:t>12%</a:t>
            </a:fld>
            <a:endParaRPr lang="en-US" altLang="zh-CN" sz="1000">
              <a:solidFill>
                <a:schemeClr val="bg1"/>
              </a:solidFill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228" name="矩形 227"/>
          <p:cNvSpPr/>
          <p:nvPr>
            <p:custDataLst>
              <p:tags r:id="rId39"/>
            </p:custDataLst>
          </p:nvPr>
        </p:nvSpPr>
        <p:spPr bwMode="gray">
          <a:xfrm>
            <a:off x="2051050" y="2605087"/>
            <a:ext cx="287338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rot="0" spcFirstLastPara="0" vertOverflow="overflow" horzOverflow="overflow" vert="horz" wrap="none" lIns="17462" tIns="0" rIns="17462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2F3A9AF3-D7D6-4EEF-8919-9B2241AE0171}" type="datetime'''''''''''1''''''''''7''''''''''''''''''''''''''''''%'''''''''">
              <a:rPr lang="en-US" altLang="zh-CN" sz="1000" smtClean="0">
                <a:solidFill>
                  <a:schemeClr val="bg1"/>
                </a:solidFill>
                <a:latin typeface="Arial"/>
                <a:ea typeface="宋体"/>
                <a:cs typeface="Arial"/>
                <a:sym typeface="Arial"/>
              </a:rPr>
              <a:pPr algn="ctr"/>
              <a:t>17%</a:t>
            </a:fld>
            <a:endParaRPr lang="en-US" altLang="zh-CN" sz="1000">
              <a:solidFill>
                <a:schemeClr val="bg1"/>
              </a:solidFill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274" name="矩形 273"/>
          <p:cNvSpPr/>
          <p:nvPr>
            <p:custDataLst>
              <p:tags r:id="rId40"/>
            </p:custDataLst>
          </p:nvPr>
        </p:nvSpPr>
        <p:spPr bwMode="auto">
          <a:xfrm>
            <a:off x="1238250" y="4429125"/>
            <a:ext cx="217488" cy="136525"/>
          </a:xfrm>
          <a:prstGeom prst="rect">
            <a:avLst/>
          </a:prstGeom>
          <a:solidFill>
            <a:srgbClr val="DFE5EF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58093700-2E48-40B3-806B-FF5440A187D0}" type="datetime'''''''''''''''''''''''''''''4''%''''''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ctr"/>
              <a:t>4%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225" name="矩形 224"/>
          <p:cNvSpPr/>
          <p:nvPr>
            <p:custDataLst>
              <p:tags r:id="rId41"/>
            </p:custDataLst>
          </p:nvPr>
        </p:nvSpPr>
        <p:spPr bwMode="gray">
          <a:xfrm>
            <a:off x="1203325" y="2257425"/>
            <a:ext cx="287338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rot="0" spcFirstLastPara="0" vertOverflow="overflow" horzOverflow="overflow" vert="horz" wrap="none" lIns="17462" tIns="0" rIns="17462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7C4E62B8-C03B-45C0-936C-A4C8869E3245}" type="datetime'''''''''''''''''''''''''''''''''''1''3%'''''''">
              <a:rPr lang="en-US" altLang="zh-CN" sz="1000" smtClean="0">
                <a:solidFill>
                  <a:schemeClr val="bg1"/>
                </a:solidFill>
                <a:latin typeface="Arial"/>
                <a:ea typeface="宋体"/>
                <a:cs typeface="Arial"/>
                <a:sym typeface="Arial"/>
              </a:rPr>
              <a:pPr algn="ctr"/>
              <a:t>13%</a:t>
            </a:fld>
            <a:endParaRPr lang="en-US" altLang="zh-CN" sz="1000">
              <a:solidFill>
                <a:schemeClr val="bg1"/>
              </a:solidFill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78" name="矩形 177"/>
          <p:cNvSpPr/>
          <p:nvPr>
            <p:custDataLst>
              <p:tags r:id="rId42"/>
            </p:custDataLst>
          </p:nvPr>
        </p:nvSpPr>
        <p:spPr bwMode="auto">
          <a:xfrm>
            <a:off x="366712" y="2016125"/>
            <a:ext cx="244475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rtlCol="0" anchor="b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CEC6CDE8-B829-4163-A573-53408D668A90}" type="datetime'''''''''''''''''''''''''4''''5''''8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ctr"/>
              <a:t>458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270" name="矩形 269"/>
          <p:cNvSpPr/>
          <p:nvPr>
            <p:custDataLst>
              <p:tags r:id="rId43"/>
            </p:custDataLst>
          </p:nvPr>
        </p:nvSpPr>
        <p:spPr bwMode="auto">
          <a:xfrm>
            <a:off x="520700" y="4419600"/>
            <a:ext cx="217488" cy="136525"/>
          </a:xfrm>
          <a:prstGeom prst="rect">
            <a:avLst/>
          </a:prstGeom>
          <a:solidFill>
            <a:srgbClr val="DFE5EF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48B5C49F-BD75-4687-83D6-1837B36788C6}" type="datetime'''''''''''''''''''4''''''''''''''''''%''''''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ctr"/>
              <a:t>4%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224" name="矩形 223"/>
          <p:cNvSpPr/>
          <p:nvPr>
            <p:custDataLst>
              <p:tags r:id="rId44"/>
            </p:custDataLst>
          </p:nvPr>
        </p:nvSpPr>
        <p:spPr bwMode="gray">
          <a:xfrm>
            <a:off x="520700" y="2581275"/>
            <a:ext cx="287338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rot="0" spcFirstLastPara="0" vertOverflow="overflow" horzOverflow="overflow" vert="horz" wrap="none" lIns="17462" tIns="0" rIns="17462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650CF38E-BD2F-40BA-89B5-FB06922E5E60}" type="datetime'''''1''''''''''''''''''''''''''''''''6%'''''''''''''''''">
              <a:rPr lang="en-US" altLang="zh-CN" sz="1000" smtClean="0">
                <a:solidFill>
                  <a:schemeClr val="bg1"/>
                </a:solidFill>
                <a:latin typeface="Arial"/>
                <a:ea typeface="宋体"/>
                <a:cs typeface="Arial"/>
                <a:sym typeface="Arial"/>
              </a:rPr>
              <a:pPr algn="ctr"/>
              <a:t>16%</a:t>
            </a:fld>
            <a:endParaRPr lang="en-US" altLang="zh-CN" sz="1000">
              <a:solidFill>
                <a:schemeClr val="bg1"/>
              </a:solidFill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226" name="矩形 225"/>
          <p:cNvSpPr/>
          <p:nvPr>
            <p:custDataLst>
              <p:tags r:id="rId45"/>
            </p:custDataLst>
          </p:nvPr>
        </p:nvSpPr>
        <p:spPr bwMode="gray">
          <a:xfrm>
            <a:off x="1203325" y="2619375"/>
            <a:ext cx="287338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rot="0" spcFirstLastPara="0" vertOverflow="overflow" horzOverflow="overflow" vert="horz" wrap="none" lIns="17462" tIns="0" rIns="17462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098EF0EE-8C11-494C-983E-6A2B1391B574}" type="datetime'''''''''1''''''''''''''7''''''''''''''''''''''''''''%'''">
              <a:rPr lang="en-US" altLang="zh-CN" sz="1000" smtClean="0">
                <a:solidFill>
                  <a:schemeClr val="bg1"/>
                </a:solidFill>
                <a:latin typeface="Arial"/>
                <a:ea typeface="宋体"/>
                <a:cs typeface="Arial"/>
                <a:sym typeface="Arial"/>
              </a:rPr>
              <a:pPr algn="ctr"/>
              <a:t>17%</a:t>
            </a:fld>
            <a:endParaRPr lang="en-US" altLang="zh-CN" sz="1000">
              <a:solidFill>
                <a:schemeClr val="bg1"/>
              </a:solidFill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89" name="矩形 188"/>
          <p:cNvSpPr/>
          <p:nvPr>
            <p:custDataLst>
              <p:tags r:id="rId46"/>
            </p:custDataLst>
          </p:nvPr>
        </p:nvSpPr>
        <p:spPr bwMode="auto">
          <a:xfrm>
            <a:off x="1223962" y="2016125"/>
            <a:ext cx="244475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rtlCol="0" anchor="b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19AA3AD6-FE4C-4AEF-84CD-F0368537D10E}" type="datetime'''''''''''''''''4''''''''''''7''''''''''''''''''4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ctr"/>
              <a:t>474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241" name="矩形 240"/>
          <p:cNvSpPr/>
          <p:nvPr>
            <p:custDataLst>
              <p:tags r:id="rId47"/>
            </p:custDataLst>
          </p:nvPr>
        </p:nvSpPr>
        <p:spPr bwMode="gray">
          <a:xfrm>
            <a:off x="5284787" y="2695575"/>
            <a:ext cx="287338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rot="0" spcFirstLastPara="0" vertOverflow="overflow" horzOverflow="overflow" vert="horz" wrap="none" lIns="17462" tIns="0" rIns="17462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3B5E6A13-3FED-4C92-9D7E-EEC069832266}" type="datetime'''''''''''''''''''''''1''''''''5''''''''''''''''''''%'''''''''">
              <a:rPr lang="en-US" altLang="zh-CN" sz="1000" smtClean="0">
                <a:solidFill>
                  <a:schemeClr val="bg1"/>
                </a:solidFill>
                <a:latin typeface="Arial"/>
                <a:ea typeface="宋体"/>
                <a:cs typeface="Arial"/>
                <a:sym typeface="Arial"/>
              </a:rPr>
              <a:pPr algn="ctr"/>
              <a:t>15%</a:t>
            </a:fld>
            <a:endParaRPr lang="en-US" altLang="zh-CN" sz="1000">
              <a:solidFill>
                <a:schemeClr val="bg1"/>
              </a:solidFill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94" name="矩形 193"/>
          <p:cNvSpPr/>
          <p:nvPr>
            <p:custDataLst>
              <p:tags r:id="rId48"/>
            </p:custDataLst>
          </p:nvPr>
        </p:nvSpPr>
        <p:spPr bwMode="auto">
          <a:xfrm>
            <a:off x="5481637" y="2016125"/>
            <a:ext cx="244475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rtlCol="0" anchor="b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F786A2AF-E2A1-4C5A-9345-6165C8BFA712}" type="datetime'''''''''7''''''''''''''''''''''4''''2''''''''''''''''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ctr"/>
              <a:t>742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240" name="矩形 239"/>
          <p:cNvSpPr/>
          <p:nvPr>
            <p:custDataLst>
              <p:tags r:id="rId49"/>
            </p:custDataLst>
          </p:nvPr>
        </p:nvSpPr>
        <p:spPr bwMode="gray">
          <a:xfrm>
            <a:off x="5284787" y="2309812"/>
            <a:ext cx="287338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rot="0" spcFirstLastPara="0" vertOverflow="overflow" horzOverflow="overflow" vert="horz" wrap="none" lIns="17462" tIns="0" rIns="17462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0820F43E-77D3-464E-8767-7BDECE0AC7BC}" type="datetime'''''1''''8''''''''''''''''''''''%'''''''''''''''''''''''''''">
              <a:rPr lang="en-US" altLang="zh-CN" sz="1000" smtClean="0">
                <a:solidFill>
                  <a:schemeClr val="bg1"/>
                </a:solidFill>
                <a:latin typeface="Arial"/>
                <a:ea typeface="宋体"/>
                <a:cs typeface="Arial"/>
                <a:sym typeface="Arial"/>
              </a:rPr>
              <a:pPr algn="ctr"/>
              <a:t>18%</a:t>
            </a:fld>
            <a:endParaRPr lang="en-US" altLang="zh-CN" sz="1000">
              <a:solidFill>
                <a:schemeClr val="bg1"/>
              </a:solidFill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207" name="矩形 206"/>
          <p:cNvSpPr/>
          <p:nvPr>
            <p:custDataLst>
              <p:tags r:id="rId50"/>
            </p:custDataLst>
          </p:nvPr>
        </p:nvSpPr>
        <p:spPr bwMode="auto">
          <a:xfrm>
            <a:off x="4610100" y="4672012"/>
            <a:ext cx="292100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06D81FAD-B879-4AC9-A16C-17D09CC4B629}" type="datetime'2''''0''1''''''2'''''''''''''''''''">
              <a:rPr lang="en-US" altLang="zh-CN" sz="1000" b="1" smtClean="0">
                <a:latin typeface="Arial"/>
                <a:ea typeface="华文楷体"/>
                <a:cs typeface="Arial"/>
                <a:sym typeface="Arial"/>
              </a:rPr>
              <a:pPr algn="ctr"/>
              <a:t>2012</a:t>
            </a:fld>
            <a:endParaRPr lang="en-US" altLang="zh-CN" sz="1000" b="1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93" name="矩形 192"/>
          <p:cNvSpPr/>
          <p:nvPr>
            <p:custDataLst>
              <p:tags r:id="rId51"/>
            </p:custDataLst>
          </p:nvPr>
        </p:nvSpPr>
        <p:spPr bwMode="auto">
          <a:xfrm>
            <a:off x="4633912" y="2016125"/>
            <a:ext cx="244475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rtlCol="0" anchor="b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F203A29A-E5A3-48C6-B705-0DF93C4381CA}" type="datetime'''6''''''''''''''''''''''''''''''''''''6''''''''''''''5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ctr"/>
              <a:t>665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304" name="矩形 303"/>
          <p:cNvSpPr/>
          <p:nvPr>
            <p:custDataLst>
              <p:tags r:id="rId52"/>
            </p:custDataLst>
          </p:nvPr>
        </p:nvSpPr>
        <p:spPr bwMode="auto">
          <a:xfrm>
            <a:off x="4648200" y="4429125"/>
            <a:ext cx="217488" cy="136525"/>
          </a:xfrm>
          <a:prstGeom prst="rect">
            <a:avLst/>
          </a:prstGeom>
          <a:solidFill>
            <a:srgbClr val="DFE5EF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6F6B4DE0-3540-4A2C-B728-831FF9E61009}" type="datetime'''''3''''''''''''''''''''''%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ctr"/>
              <a:t>3%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8" name="矩形 7"/>
          <p:cNvSpPr/>
          <p:nvPr>
            <p:custDataLst>
              <p:tags r:id="rId53"/>
            </p:custDataLst>
          </p:nvPr>
        </p:nvSpPr>
        <p:spPr bwMode="auto">
          <a:xfrm>
            <a:off x="5416550" y="4672012"/>
            <a:ext cx="376238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6D71A0EB-88C7-4403-B7AC-22E17949D663}" type="datetime'''''''''''''2''0''''''''''''''''''1''''''''''''''''3''''''''E'">
              <a:rPr lang="en-US" altLang="zh-CN" sz="1000" b="1" smtClean="0">
                <a:latin typeface="Arial"/>
                <a:ea typeface="华文楷体"/>
                <a:cs typeface="Arial"/>
                <a:sym typeface="Arial"/>
              </a:rPr>
              <a:pPr algn="ctr"/>
              <a:t>2013E</a:t>
            </a:fld>
            <a:endParaRPr lang="en-US" altLang="zh-CN" sz="1000" b="1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73" name="矩形 172"/>
          <p:cNvSpPr/>
          <p:nvPr>
            <p:custDataLst>
              <p:tags r:id="rId54"/>
            </p:custDataLst>
          </p:nvPr>
        </p:nvSpPr>
        <p:spPr bwMode="auto">
          <a:xfrm>
            <a:off x="5354637" y="4433887"/>
            <a:ext cx="217488" cy="136525"/>
          </a:xfrm>
          <a:prstGeom prst="rect">
            <a:avLst/>
          </a:prstGeom>
          <a:solidFill>
            <a:srgbClr val="DFE5EF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121BACC5-C84B-4D9E-A75F-379EF4FC51E7}" type="datetime'''''''''''''''''''''3''''''''''''%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ctr"/>
              <a:t>3%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75" name="矩形 174"/>
          <p:cNvSpPr/>
          <p:nvPr>
            <p:custDataLst>
              <p:tags r:id="rId55"/>
            </p:custDataLst>
          </p:nvPr>
        </p:nvSpPr>
        <p:spPr bwMode="gray">
          <a:xfrm>
            <a:off x="5354637" y="2900362"/>
            <a:ext cx="217488" cy="136525"/>
          </a:xfrm>
          <a:prstGeom prst="rect">
            <a:avLst/>
          </a:prstGeom>
          <a:solidFill>
            <a:srgbClr val="6F8DB9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E194555C-40B1-4AF0-9C56-9B21854D20AF}" type="datetime'2''''''''''''''''''''''''''''%'''''''''''''''''''">
              <a:rPr lang="en-US" altLang="zh-CN" sz="1000" smtClean="0">
                <a:solidFill>
                  <a:schemeClr val="bg1"/>
                </a:solidFill>
                <a:latin typeface="Arial"/>
                <a:ea typeface="华文楷体"/>
                <a:cs typeface="Arial"/>
                <a:sym typeface="Arial"/>
              </a:rPr>
              <a:pPr algn="ctr"/>
              <a:t>2%</a:t>
            </a:fld>
            <a:endParaRPr lang="en-US" altLang="zh-CN" sz="1000">
              <a:solidFill>
                <a:schemeClr val="bg1"/>
              </a:solidFill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234" name="TextBox 233"/>
          <p:cNvSpPr txBox="1"/>
          <p:nvPr>
            <p:custDataLst>
              <p:tags r:id="rId56"/>
            </p:custDataLst>
          </p:nvPr>
        </p:nvSpPr>
        <p:spPr>
          <a:xfrm>
            <a:off x="495300" y="1444625"/>
            <a:ext cx="3744000" cy="2769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+mj-ea"/>
                <a:cs typeface="Arial" pitchFamily="34" charset="0"/>
              </a:rPr>
              <a:t># of patient treated at each class hospital (2005-2013E)</a:t>
            </a:r>
          </a:p>
          <a:p>
            <a:pPr>
              <a:spcBef>
                <a:spcPct val="0"/>
              </a:spcBef>
            </a:pPr>
            <a:r>
              <a:rPr lang="en-US" altLang="zh-CN" sz="1000">
                <a:latin typeface="Arial" pitchFamily="34" charset="0"/>
                <a:ea typeface="+mj-ea"/>
                <a:cs typeface="Arial" pitchFamily="34" charset="0"/>
              </a:rPr>
              <a:t>10 Mn., %</a:t>
            </a:r>
            <a:endParaRPr lang="zh-CN" altLang="en-US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cxnSp>
        <p:nvCxnSpPr>
          <p:cNvPr id="275" name="直接连接符 274"/>
          <p:cNvCxnSpPr/>
          <p:nvPr>
            <p:custDataLst>
              <p:tags r:id="rId57"/>
            </p:custDataLst>
          </p:nvPr>
        </p:nvCxnSpPr>
        <p:spPr bwMode="auto">
          <a:xfrm>
            <a:off x="495300" y="1743075"/>
            <a:ext cx="5051077" cy="0"/>
          </a:xfrm>
          <a:prstGeom prst="line">
            <a:avLst/>
          </a:prstGeom>
          <a:noFill/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79" name="椭圆 278"/>
          <p:cNvSpPr/>
          <p:nvPr>
            <p:custDataLst>
              <p:tags r:id="rId58"/>
            </p:custDataLst>
          </p:nvPr>
        </p:nvSpPr>
        <p:spPr bwMode="auto">
          <a:xfrm>
            <a:off x="5840412" y="1881187"/>
            <a:ext cx="432000" cy="216000"/>
          </a:xfrm>
          <a:prstGeom prst="ellipse">
            <a:avLst/>
          </a:prstGeom>
          <a:noFill/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1000">
                <a:latin typeface="Arial" pitchFamily="34" charset="0"/>
                <a:ea typeface="+mj-ea"/>
                <a:cs typeface="Arial" pitchFamily="34" charset="0"/>
              </a:rPr>
              <a:t>7%</a:t>
            </a:r>
            <a:endParaRPr lang="zh-CN" altLang="en-US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280" name="椭圆 279"/>
          <p:cNvSpPr/>
          <p:nvPr>
            <p:custDataLst>
              <p:tags r:id="rId59"/>
            </p:custDataLst>
          </p:nvPr>
        </p:nvSpPr>
        <p:spPr bwMode="auto">
          <a:xfrm>
            <a:off x="5840412" y="2251075"/>
            <a:ext cx="432000" cy="216000"/>
          </a:xfrm>
          <a:prstGeom prst="ellipse">
            <a:avLst/>
          </a:prstGeom>
          <a:solidFill>
            <a:srgbClr val="364D6E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1000">
                <a:solidFill>
                  <a:schemeClr val="bg1"/>
                </a:solidFill>
                <a:latin typeface="Arial" pitchFamily="34" charset="0"/>
                <a:ea typeface="+mj-ea"/>
                <a:cs typeface="Arial" pitchFamily="34" charset="0"/>
              </a:rPr>
              <a:t>11%</a:t>
            </a:r>
            <a:endParaRPr lang="zh-CN" altLang="en-US" sz="1000">
              <a:solidFill>
                <a:schemeClr val="bg1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281" name="椭圆 280"/>
          <p:cNvSpPr/>
          <p:nvPr>
            <p:custDataLst>
              <p:tags r:id="rId60"/>
            </p:custDataLst>
          </p:nvPr>
        </p:nvSpPr>
        <p:spPr bwMode="auto">
          <a:xfrm>
            <a:off x="5840412" y="3101975"/>
            <a:ext cx="432000" cy="216000"/>
          </a:xfrm>
          <a:prstGeom prst="ellipse">
            <a:avLst/>
          </a:prstGeom>
          <a:solidFill>
            <a:srgbClr val="9DB1CF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1000">
                <a:latin typeface="Arial" pitchFamily="34" charset="0"/>
                <a:ea typeface="+mj-ea"/>
                <a:cs typeface="Arial" pitchFamily="34" charset="0"/>
              </a:rPr>
              <a:t>29%</a:t>
            </a:r>
            <a:endParaRPr lang="zh-CN" altLang="en-US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282" name="椭圆 281"/>
          <p:cNvSpPr/>
          <p:nvPr>
            <p:custDataLst>
              <p:tags r:id="rId61"/>
            </p:custDataLst>
          </p:nvPr>
        </p:nvSpPr>
        <p:spPr bwMode="auto">
          <a:xfrm>
            <a:off x="5840412" y="3713162"/>
            <a:ext cx="432000" cy="216000"/>
          </a:xfrm>
          <a:prstGeom prst="ellipse">
            <a:avLst/>
          </a:prstGeom>
          <a:solidFill>
            <a:srgbClr val="C3CFE1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1000">
                <a:latin typeface="Arial" pitchFamily="34" charset="0"/>
                <a:ea typeface="+mj-ea"/>
                <a:cs typeface="Arial" pitchFamily="34" charset="0"/>
              </a:rPr>
              <a:t>5%</a:t>
            </a:r>
            <a:endParaRPr lang="zh-CN" altLang="en-US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283" name="椭圆 282"/>
          <p:cNvSpPr/>
          <p:nvPr>
            <p:custDataLst>
              <p:tags r:id="rId62"/>
            </p:custDataLst>
          </p:nvPr>
        </p:nvSpPr>
        <p:spPr bwMode="auto">
          <a:xfrm>
            <a:off x="5840412" y="4346575"/>
            <a:ext cx="432000" cy="216000"/>
          </a:xfrm>
          <a:prstGeom prst="ellipse">
            <a:avLst/>
          </a:prstGeom>
          <a:solidFill>
            <a:srgbClr val="DFE5EF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1000">
                <a:latin typeface="Arial" pitchFamily="34" charset="0"/>
                <a:ea typeface="+mj-ea"/>
                <a:cs typeface="Arial" pitchFamily="34" charset="0"/>
              </a:rPr>
              <a:t>1%</a:t>
            </a:r>
            <a:endParaRPr lang="zh-CN" altLang="en-US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285" name="椭圆 284"/>
          <p:cNvSpPr/>
          <p:nvPr>
            <p:custDataLst>
              <p:tags r:id="rId63"/>
            </p:custDataLst>
          </p:nvPr>
        </p:nvSpPr>
        <p:spPr bwMode="auto">
          <a:xfrm>
            <a:off x="6372225" y="1881187"/>
            <a:ext cx="432000" cy="216000"/>
          </a:xfrm>
          <a:prstGeom prst="ellipse">
            <a:avLst/>
          </a:prstGeom>
          <a:noFill/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1000">
                <a:latin typeface="Arial" pitchFamily="34" charset="0"/>
                <a:ea typeface="+mj-ea"/>
                <a:cs typeface="Arial" pitchFamily="34" charset="0"/>
              </a:rPr>
              <a:t>9%</a:t>
            </a:r>
            <a:endParaRPr lang="zh-CN" altLang="en-US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286" name="椭圆 285"/>
          <p:cNvSpPr/>
          <p:nvPr>
            <p:custDataLst>
              <p:tags r:id="rId64"/>
            </p:custDataLst>
          </p:nvPr>
        </p:nvSpPr>
        <p:spPr bwMode="auto">
          <a:xfrm>
            <a:off x="6372225" y="2251075"/>
            <a:ext cx="432000" cy="216000"/>
          </a:xfrm>
          <a:prstGeom prst="ellipse">
            <a:avLst/>
          </a:prstGeom>
          <a:solidFill>
            <a:srgbClr val="364D6E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1000">
                <a:solidFill>
                  <a:schemeClr val="bg1"/>
                </a:solidFill>
                <a:latin typeface="Arial" pitchFamily="34" charset="0"/>
                <a:ea typeface="+mj-ea"/>
                <a:cs typeface="Arial" pitchFamily="34" charset="0"/>
              </a:rPr>
              <a:t>20%</a:t>
            </a:r>
            <a:endParaRPr lang="zh-CN" altLang="en-US" sz="1000">
              <a:solidFill>
                <a:schemeClr val="bg1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287" name="椭圆 286"/>
          <p:cNvSpPr/>
          <p:nvPr>
            <p:custDataLst>
              <p:tags r:id="rId65"/>
            </p:custDataLst>
          </p:nvPr>
        </p:nvSpPr>
        <p:spPr bwMode="auto">
          <a:xfrm>
            <a:off x="6372225" y="3101975"/>
            <a:ext cx="432000" cy="216000"/>
          </a:xfrm>
          <a:prstGeom prst="ellipse">
            <a:avLst/>
          </a:prstGeom>
          <a:solidFill>
            <a:srgbClr val="9DB1CF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1000">
                <a:latin typeface="Arial" pitchFamily="34" charset="0"/>
                <a:ea typeface="+mj-ea"/>
                <a:cs typeface="Arial" pitchFamily="34" charset="0"/>
              </a:rPr>
              <a:t>10%</a:t>
            </a:r>
            <a:endParaRPr lang="zh-CN" altLang="en-US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288" name="椭圆 287"/>
          <p:cNvSpPr/>
          <p:nvPr>
            <p:custDataLst>
              <p:tags r:id="rId66"/>
            </p:custDataLst>
          </p:nvPr>
        </p:nvSpPr>
        <p:spPr bwMode="auto">
          <a:xfrm>
            <a:off x="6372225" y="3713162"/>
            <a:ext cx="432000" cy="216000"/>
          </a:xfrm>
          <a:prstGeom prst="ellipse">
            <a:avLst/>
          </a:prstGeom>
          <a:solidFill>
            <a:srgbClr val="C3CFE1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1000">
                <a:latin typeface="Arial" pitchFamily="34" charset="0"/>
                <a:ea typeface="+mj-ea"/>
                <a:cs typeface="Arial" pitchFamily="34" charset="0"/>
              </a:rPr>
              <a:t>8%</a:t>
            </a:r>
            <a:endParaRPr lang="zh-CN" altLang="en-US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289" name="椭圆 288"/>
          <p:cNvSpPr/>
          <p:nvPr>
            <p:custDataLst>
              <p:tags r:id="rId67"/>
            </p:custDataLst>
          </p:nvPr>
        </p:nvSpPr>
        <p:spPr bwMode="auto">
          <a:xfrm>
            <a:off x="6372225" y="4346575"/>
            <a:ext cx="432000" cy="216000"/>
          </a:xfrm>
          <a:prstGeom prst="ellipse">
            <a:avLst/>
          </a:prstGeom>
          <a:solidFill>
            <a:srgbClr val="DFE5EF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1000">
                <a:latin typeface="Arial" pitchFamily="34" charset="0"/>
                <a:ea typeface="+mj-ea"/>
                <a:cs typeface="Arial" pitchFamily="34" charset="0"/>
              </a:rPr>
              <a:t>6%</a:t>
            </a:r>
            <a:endParaRPr lang="zh-CN" altLang="en-US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296" name="圆角矩形 295"/>
          <p:cNvSpPr/>
          <p:nvPr>
            <p:custDataLst>
              <p:tags r:id="rId68"/>
            </p:custDataLst>
          </p:nvPr>
        </p:nvSpPr>
        <p:spPr bwMode="auto">
          <a:xfrm>
            <a:off x="448814" y="4889500"/>
            <a:ext cx="8208000" cy="1404000"/>
          </a:xfrm>
          <a:prstGeom prst="roundRect">
            <a:avLst>
              <a:gd name="adj" fmla="val 2191"/>
            </a:avLst>
          </a:prstGeom>
          <a:solidFill>
            <a:schemeClr val="bg1">
              <a:lumMod val="95000"/>
            </a:schemeClr>
          </a:solidFill>
          <a:ln w="12700" cap="flat" cmpd="sng" algn="ctr">
            <a:solidFill>
              <a:schemeClr val="bg1">
                <a:lumMod val="9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 b="1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229" name="TextBox 228"/>
          <p:cNvSpPr txBox="1"/>
          <p:nvPr>
            <p:custDataLst>
              <p:tags r:id="rId69"/>
            </p:custDataLst>
          </p:nvPr>
        </p:nvSpPr>
        <p:spPr>
          <a:xfrm>
            <a:off x="520579" y="4951412"/>
            <a:ext cx="5771113" cy="1384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1000" b="1">
                <a:latin typeface="Arial" pitchFamily="34" charset="0"/>
                <a:ea typeface="+mj-ea"/>
                <a:cs typeface="Arial" pitchFamily="34" charset="0"/>
              </a:rPr>
              <a:t>Key Takeaway</a:t>
            </a:r>
          </a:p>
        </p:txBody>
      </p:sp>
      <p:cxnSp>
        <p:nvCxnSpPr>
          <p:cNvPr id="230" name="直接连接符 229"/>
          <p:cNvCxnSpPr/>
          <p:nvPr>
            <p:custDataLst>
              <p:tags r:id="rId70"/>
            </p:custDataLst>
          </p:nvPr>
        </p:nvCxnSpPr>
        <p:spPr bwMode="auto">
          <a:xfrm>
            <a:off x="520578" y="5118100"/>
            <a:ext cx="7992000" cy="0"/>
          </a:xfrm>
          <a:prstGeom prst="line">
            <a:avLst/>
          </a:prstGeom>
          <a:noFill/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92" name="矩形 291"/>
          <p:cNvSpPr/>
          <p:nvPr>
            <p:custDataLst>
              <p:tags r:id="rId71"/>
            </p:custDataLst>
          </p:nvPr>
        </p:nvSpPr>
        <p:spPr>
          <a:xfrm>
            <a:off x="520579" y="5167312"/>
            <a:ext cx="8074781" cy="783878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spcBef>
                <a:spcPct val="0"/>
              </a:spcBef>
              <a:buFont typeface="Arial" pitchFamily="34" charset="0"/>
              <a:buChar char="•"/>
              <a:defRPr/>
            </a:pPr>
            <a:r>
              <a:rPr lang="en-US" altLang="zh-CN" sz="1000" b="1">
                <a:latin typeface="Arial" pitchFamily="34" charset="0"/>
                <a:ea typeface="+mj-ea"/>
                <a:cs typeface="Arial" pitchFamily="34" charset="0"/>
              </a:rPr>
              <a:t>“patient streaming” goal of healthcare reform has not been effectively implemented</a:t>
            </a:r>
          </a:p>
          <a:p>
            <a:pPr marL="288000" indent="-144000">
              <a:spcBef>
                <a:spcPct val="0"/>
              </a:spcBef>
              <a:buFont typeface="Calibri" pitchFamily="34" charset="0"/>
              <a:buChar char="−"/>
              <a:defRPr/>
            </a:pPr>
            <a:r>
              <a:rPr lang="en-US" altLang="zh-CN" sz="1000">
                <a:latin typeface="Arial" pitchFamily="34" charset="0"/>
                <a:ea typeface="+mj-ea"/>
                <a:cs typeface="Arial" pitchFamily="34" charset="0"/>
              </a:rPr>
              <a:t>After 2009, </a:t>
            </a:r>
            <a:r>
              <a:rPr lang="en-US" altLang="zh-CN" sz="1000" b="1">
                <a:latin typeface="Arial" pitchFamily="34" charset="0"/>
                <a:ea typeface="+mj-ea"/>
                <a:cs typeface="Arial" pitchFamily="34" charset="0"/>
              </a:rPr>
              <a:t>both absolute number of treated patient and % of total treated patient increased significantly at class III hospitals</a:t>
            </a:r>
          </a:p>
          <a:p>
            <a:pPr marL="288000" indent="-144000">
              <a:spcBef>
                <a:spcPct val="0"/>
              </a:spcBef>
              <a:buFont typeface="Calibri" pitchFamily="34" charset="0"/>
              <a:buChar char="−"/>
              <a:defRPr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As reflected by bed usage,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shortage of resource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is seen at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class III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hospitals, while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low-class health institutions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still have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substantial unused medical resource</a:t>
            </a:r>
          </a:p>
          <a:p>
            <a:pPr marL="144000" indent="-144000">
              <a:spcBef>
                <a:spcPct val="0"/>
              </a:spcBef>
              <a:buFont typeface="Arial" pitchFamily="34" charset="0"/>
              <a:buChar char="•"/>
              <a:defRPr/>
            </a:pPr>
            <a:r>
              <a:rPr lang="en-US" altLang="zh-CN" sz="1000" b="1">
                <a:latin typeface="Arial" pitchFamily="34" charset="0"/>
                <a:ea typeface="+mj-ea"/>
                <a:cs typeface="Arial" pitchFamily="34" charset="0"/>
              </a:rPr>
              <a:t>Grass-root institutions has taken over majority of patient flow, yet requires sustained investment</a:t>
            </a:r>
          </a:p>
          <a:p>
            <a:pPr marL="288000" indent="-144000">
              <a:spcBef>
                <a:spcPct val="0"/>
              </a:spcBef>
              <a:buFont typeface="Calibri" pitchFamily="34" charset="0"/>
              <a:buChar char="−"/>
              <a:defRPr/>
            </a:pPr>
            <a:r>
              <a:rPr lang="en-US" altLang="zh-CN" sz="1000" b="1">
                <a:latin typeface="Arial" pitchFamily="34" charset="0"/>
                <a:ea typeface="+mj-ea"/>
                <a:cs typeface="Arial" pitchFamily="34" charset="0"/>
              </a:rPr>
              <a:t>Absolute number of patient treated at grass-root institutions has been increasing rapidly since 2009</a:t>
            </a:r>
            <a:r>
              <a:rPr lang="en-US" altLang="zh-CN" sz="1000">
                <a:latin typeface="Arial" pitchFamily="34" charset="0"/>
                <a:ea typeface="+mj-ea"/>
                <a:cs typeface="Arial" pitchFamily="34" charset="0"/>
              </a:rPr>
              <a:t>, as a result of government investment, favoring resource provision, KPI evaluation setup, and improved service quality</a:t>
            </a:r>
          </a:p>
          <a:p>
            <a:pPr marL="288000" indent="-144000">
              <a:spcBef>
                <a:spcPct val="0"/>
              </a:spcBef>
              <a:buFont typeface="Calibri" pitchFamily="34" charset="0"/>
              <a:buChar char="−"/>
              <a:defRPr/>
            </a:pPr>
            <a:r>
              <a:rPr lang="en-US" altLang="zh-CN" sz="1000">
                <a:latin typeface="Arial" pitchFamily="34" charset="0"/>
                <a:ea typeface="+mj-ea"/>
                <a:cs typeface="Arial" pitchFamily="34" charset="0"/>
              </a:rPr>
              <a:t>Sustained resource investment is required for the development of grass-root institution to share more patients from high-class institutions</a:t>
            </a:r>
          </a:p>
        </p:txBody>
      </p:sp>
      <p:cxnSp>
        <p:nvCxnSpPr>
          <p:cNvPr id="172" name="直接连接符 171"/>
          <p:cNvCxnSpPr/>
          <p:nvPr>
            <p:custDataLst>
              <p:tags r:id="rId72"/>
            </p:custDataLst>
          </p:nvPr>
        </p:nvCxnSpPr>
        <p:spPr bwMode="auto">
          <a:xfrm>
            <a:off x="5832475" y="1708150"/>
            <a:ext cx="996923" cy="0"/>
          </a:xfrm>
          <a:prstGeom prst="line">
            <a:avLst/>
          </a:prstGeom>
          <a:noFill/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graphicFrame>
        <p:nvGraphicFramePr>
          <p:cNvPr id="74" name="对象 73"/>
          <p:cNvGraphicFramePr>
            <a:graphicFrameLocks noChangeAspect="1"/>
          </p:cNvGraphicFramePr>
          <p:nvPr>
            <p:custDataLst>
              <p:tags r:id="rId73"/>
            </p:custDataLst>
            <p:extLst>
              <p:ext uri="{D42A27DB-BD31-4B8C-83A1-F6EECF244321}">
                <p14:modId xmlns:p14="http://schemas.microsoft.com/office/powerpoint/2010/main" val="3114713467"/>
              </p:ext>
            </p:extLst>
          </p:nvPr>
        </p:nvGraphicFramePr>
        <p:xfrm>
          <a:off x="7707312" y="2073275"/>
          <a:ext cx="1381050" cy="258118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name="图表" r:id="rId74" imgW="1381050" imgH="2581185" progId="MSGraph.Chart.8">
                  <p:embed/>
                </p:oleObj>
              </mc:Choice>
              <mc:Fallback>
                <p:oleObj name="图表" r:id="rId74" imgW="1381050" imgH="2581185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7707312" y="2073275"/>
                        <a:ext cx="1381050" cy="258118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5" name="矩形 54"/>
          <p:cNvSpPr/>
          <p:nvPr>
            <p:custDataLst>
              <p:tags r:id="rId76"/>
            </p:custDataLst>
          </p:nvPr>
        </p:nvSpPr>
        <p:spPr bwMode="auto">
          <a:xfrm>
            <a:off x="7926387" y="3486150"/>
            <a:ext cx="287338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6F8DB9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D394E269-DE09-494B-92BB-23C6D174C74F}" type="datetime'''''''''''''''''5''''''''''''''5''''''''%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ctr"/>
              <a:t>55%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20" name="矩形 19"/>
          <p:cNvSpPr/>
          <p:nvPr>
            <p:custDataLst>
              <p:tags r:id="rId77"/>
            </p:custDataLst>
          </p:nvPr>
        </p:nvSpPr>
        <p:spPr bwMode="auto">
          <a:xfrm>
            <a:off x="7042150" y="2300287"/>
            <a:ext cx="457200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fld id="{F984E24A-F107-4AF6-9F30-955D89C80FDF}" type="datetime'''C''''l''as''s ''''''''''''I''''''''I''''''''''I''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t>Class III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56" name="矩形 55"/>
          <p:cNvSpPr/>
          <p:nvPr>
            <p:custDataLst>
              <p:tags r:id="rId78"/>
            </p:custDataLst>
          </p:nvPr>
        </p:nvSpPr>
        <p:spPr bwMode="gray">
          <a:xfrm>
            <a:off x="8070850" y="2300287"/>
            <a:ext cx="406400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0CFFBD6C-504D-41A9-A9C3-656C7192E63C}" type="datetime'''''''''1''''''0''''''''5''''%'''''">
              <a:rPr lang="en-US" altLang="zh-CN" sz="1000" smtClean="0">
                <a:solidFill>
                  <a:schemeClr val="bg1"/>
                </a:solidFill>
                <a:latin typeface="Arial"/>
                <a:ea typeface="华文楷体"/>
                <a:cs typeface="Arial"/>
                <a:sym typeface="Arial"/>
              </a:rPr>
              <a:pPr algn="ctr"/>
              <a:t>105%</a:t>
            </a:fld>
            <a:r>
              <a:rPr lang="zh-CN" altLang="en-US" sz="1000">
                <a:solidFill>
                  <a:schemeClr val="bg1"/>
                </a:solidFill>
                <a:latin typeface="Arial"/>
                <a:ea typeface="华文楷体"/>
                <a:cs typeface="Arial"/>
                <a:sym typeface="Arial"/>
              </a:rPr>
              <a:t>*</a:t>
            </a:r>
            <a:endParaRPr lang="en-US" altLang="zh-CN" sz="1000">
              <a:solidFill>
                <a:schemeClr val="bg1"/>
              </a:solidFill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4" name="矩形 3"/>
          <p:cNvSpPr/>
          <p:nvPr>
            <p:custDataLst>
              <p:tags r:id="rId79"/>
            </p:custDataLst>
          </p:nvPr>
        </p:nvSpPr>
        <p:spPr bwMode="auto">
          <a:xfrm>
            <a:off x="7042150" y="3486150"/>
            <a:ext cx="276225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fld id="{F8DF9AF6-7C54-456C-956E-66716D73C913}" type="datetime'''''''C''''''''''''''''H''''''''''''''''''C''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t>CHC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77" name="文本占位符 411"/>
          <p:cNvSpPr>
            <a:spLocks noGrp="1"/>
          </p:cNvSpPr>
          <p:nvPr>
            <p:custDataLst>
              <p:tags r:id="rId80"/>
            </p:custDataLst>
          </p:nvPr>
        </p:nvSpPr>
        <p:spPr bwMode="gray">
          <a:xfrm>
            <a:off x="7950200" y="3090862"/>
            <a:ext cx="287338" cy="13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6F8DB9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85750" indent="-285750" algn="l" rtl="0" eaLnBrk="0" fontAlgn="base" hangingPunct="0">
              <a:lnSpc>
                <a:spcPct val="90000"/>
              </a:lnSpc>
              <a:spcBef>
                <a:spcPct val="75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63588" indent="-287338" algn="l" rtl="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2pPr>
            <a:lvl3pPr marL="1241425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•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3pPr>
            <a:lvl4pPr marL="1719263" indent="-287338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–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4pPr>
            <a:lvl5pPr marL="2195513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8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5pPr>
            <a:lvl6pPr marL="26527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6pPr>
            <a:lvl7pPr marL="31099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7pPr>
            <a:lvl8pPr marL="35671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8pPr>
            <a:lvl9pPr marL="4024313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/>
              </a:defRPr>
            </a:lvl9pPr>
          </a:lstStyle>
          <a:p>
            <a:pPr marL="0" indent="0" algn="ctr">
              <a:spcBef>
                <a:spcPct val="0"/>
              </a:spcBef>
              <a:buNone/>
            </a:pPr>
            <a:fld id="{B5E05672-1631-4194-A845-F08A96F5F14C}" type="datetime'''6''''''''''''''0''%'''''''''''''''''''''''''">
              <a:rPr lang="en-US" altLang="zh-CN" smtClean="0">
                <a:solidFill>
                  <a:schemeClr val="bg1"/>
                </a:solidFill>
                <a:latin typeface="Arial"/>
                <a:ea typeface="华文楷体"/>
                <a:cs typeface="Arial"/>
                <a:sym typeface="Arial"/>
              </a:rPr>
              <a:pPr marL="0" indent="0" algn="ctr">
                <a:spcBef>
                  <a:spcPct val="0"/>
                </a:spcBef>
                <a:buNone/>
              </a:pPr>
              <a:t>60%</a:t>
            </a:fld>
            <a:endParaRPr lang="en-US" altLang="zh-CN">
              <a:solidFill>
                <a:schemeClr val="bg1"/>
              </a:solidFill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57" name="矩形 56"/>
          <p:cNvSpPr/>
          <p:nvPr>
            <p:custDataLst>
              <p:tags r:id="rId81"/>
            </p:custDataLst>
          </p:nvPr>
        </p:nvSpPr>
        <p:spPr bwMode="gray">
          <a:xfrm>
            <a:off x="8074025" y="2695575"/>
            <a:ext cx="287338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25D84B97-A6B4-446C-B3DA-34BB77A32BEB}" type="datetime'''''''''''9''''''''1''''''''''''''''''''''''''%'''">
              <a:rPr lang="en-US" altLang="zh-CN" sz="1000" smtClean="0">
                <a:solidFill>
                  <a:schemeClr val="bg1"/>
                </a:solidFill>
                <a:latin typeface="Arial"/>
                <a:ea typeface="华文楷体"/>
                <a:cs typeface="Arial"/>
                <a:sym typeface="Arial"/>
              </a:rPr>
              <a:pPr algn="ctr"/>
              <a:t>91%</a:t>
            </a:fld>
            <a:endParaRPr lang="en-US" altLang="zh-CN" sz="1000">
              <a:solidFill>
                <a:schemeClr val="bg1"/>
              </a:solidFill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23" name="矩形 22"/>
          <p:cNvSpPr/>
          <p:nvPr>
            <p:custDataLst>
              <p:tags r:id="rId82"/>
            </p:custDataLst>
          </p:nvPr>
        </p:nvSpPr>
        <p:spPr bwMode="auto">
          <a:xfrm>
            <a:off x="7042150" y="4208462"/>
            <a:ext cx="682625" cy="273050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fld id="{3B4C4E11-D01F-4CB5-8754-48F97249C281}" type="datetime'U''nc''''''''''l''a''''ssif''''i''''''''''e''''''''d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t>Unclassified</a:t>
            </a:fld>
            <a:br>
              <a:rPr lang="zh-CN" altLang="en-US" sz="1000">
                <a:latin typeface="Arial"/>
                <a:ea typeface="华文楷体"/>
                <a:cs typeface="Arial"/>
                <a:sym typeface="Arial"/>
              </a:rPr>
            </a:br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239" name="矩形 238"/>
          <p:cNvSpPr/>
          <p:nvPr>
            <p:custDataLst>
              <p:tags r:id="rId83"/>
            </p:custDataLst>
          </p:nvPr>
        </p:nvSpPr>
        <p:spPr bwMode="auto">
          <a:xfrm>
            <a:off x="7950200" y="3881437"/>
            <a:ext cx="287338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9DC38737-1EB3-49CF-ABE9-25AF5A51DD37}" type="datetime'''''''''6''''''''''''''''1''''''''''''''''''''''''''%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ctr"/>
              <a:t>61%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22" name="矩形 21"/>
          <p:cNvSpPr/>
          <p:nvPr>
            <p:custDataLst>
              <p:tags r:id="rId84"/>
            </p:custDataLst>
          </p:nvPr>
        </p:nvSpPr>
        <p:spPr bwMode="auto">
          <a:xfrm>
            <a:off x="7042150" y="3090862"/>
            <a:ext cx="387350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fld id="{9668F577-D57D-424D-8BC6-2D251F9D7FA3}" type="datetime'''''C''l''''''''''''''''''''''''''''''''''a''''''''s''s'' I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t>Class I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21" name="矩形 20"/>
          <p:cNvSpPr/>
          <p:nvPr>
            <p:custDataLst>
              <p:tags r:id="rId85"/>
            </p:custDataLst>
          </p:nvPr>
        </p:nvSpPr>
        <p:spPr bwMode="auto">
          <a:xfrm>
            <a:off x="7042150" y="2695575"/>
            <a:ext cx="422275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fld id="{7EA8CE0A-CAF5-4E47-B814-8A26B094760E}" type="datetime'''''''C''''''''''''''''la''s''''s ''I''I''''''''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t>Class II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6" name="矩形 5"/>
          <p:cNvSpPr/>
          <p:nvPr>
            <p:custDataLst>
              <p:tags r:id="rId86"/>
            </p:custDataLst>
          </p:nvPr>
        </p:nvSpPr>
        <p:spPr bwMode="auto">
          <a:xfrm>
            <a:off x="7042150" y="3881437"/>
            <a:ext cx="696912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fld id="{CAD6C6B7-89F4-457D-99EF-FA3D15E8D1B4}" type="datetime'''''G''''''''''''''ra''''ss-''''r''''oo''t''*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t>Grass-root*</a:t>
            </a:fld>
            <a:r>
              <a:rPr lang="zh-CN" altLang="en-US" sz="1000">
                <a:latin typeface="Arial"/>
                <a:ea typeface="华文楷体"/>
                <a:cs typeface="Arial"/>
                <a:sym typeface="Arial"/>
              </a:rPr>
              <a:t>*</a:t>
            </a:r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6" name="矩形 15"/>
          <p:cNvSpPr/>
          <p:nvPr>
            <p:custDataLst>
              <p:tags r:id="rId87"/>
            </p:custDataLst>
          </p:nvPr>
        </p:nvSpPr>
        <p:spPr bwMode="auto">
          <a:xfrm>
            <a:off x="7907337" y="4276725"/>
            <a:ext cx="287338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64D6E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6EC2EEC8-1A5F-4217-864C-9BE6C1303CA1}" type="datetime'51%''''''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ctr"/>
              <a:t>51%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83" name="TextBox 82"/>
          <p:cNvSpPr txBox="1"/>
          <p:nvPr>
            <p:custDataLst>
              <p:tags r:id="rId88"/>
            </p:custDataLst>
          </p:nvPr>
        </p:nvSpPr>
        <p:spPr>
          <a:xfrm>
            <a:off x="6904037" y="1444625"/>
            <a:ext cx="1733758" cy="2769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1000" b="1">
                <a:latin typeface="Arial" pitchFamily="34" charset="0"/>
                <a:ea typeface="+mj-ea"/>
                <a:cs typeface="Arial" pitchFamily="34" charset="0"/>
              </a:rPr>
              <a:t>2012 hospital bed usage by hospital class</a:t>
            </a:r>
          </a:p>
        </p:txBody>
      </p:sp>
      <p:cxnSp>
        <p:nvCxnSpPr>
          <p:cNvPr id="84" name="直接连接符 83"/>
          <p:cNvCxnSpPr/>
          <p:nvPr>
            <p:custDataLst>
              <p:tags r:id="rId89"/>
            </p:custDataLst>
          </p:nvPr>
        </p:nvCxnSpPr>
        <p:spPr bwMode="auto">
          <a:xfrm>
            <a:off x="6904037" y="1743075"/>
            <a:ext cx="1836000" cy="0"/>
          </a:xfrm>
          <a:prstGeom prst="line">
            <a:avLst/>
          </a:prstGeom>
          <a:noFill/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8" name="椭圆 97"/>
          <p:cNvSpPr/>
          <p:nvPr>
            <p:custDataLst>
              <p:tags r:id="rId90"/>
            </p:custDataLst>
          </p:nvPr>
        </p:nvSpPr>
        <p:spPr bwMode="auto">
          <a:xfrm>
            <a:off x="5840412" y="2644775"/>
            <a:ext cx="432000" cy="216000"/>
          </a:xfrm>
          <a:prstGeom prst="ellipse">
            <a:avLst/>
          </a:prstGeom>
          <a:solidFill>
            <a:srgbClr val="4C6C9C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1000">
                <a:solidFill>
                  <a:schemeClr val="bg1"/>
                </a:solidFill>
                <a:latin typeface="Arial" pitchFamily="34" charset="0"/>
                <a:ea typeface="+mj-ea"/>
                <a:cs typeface="Arial" pitchFamily="34" charset="0"/>
              </a:rPr>
              <a:t>8%</a:t>
            </a:r>
            <a:endParaRPr lang="zh-CN" altLang="en-US" sz="1000">
              <a:solidFill>
                <a:schemeClr val="bg1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99" name="椭圆 98"/>
          <p:cNvSpPr/>
          <p:nvPr>
            <p:custDataLst>
              <p:tags r:id="rId91"/>
            </p:custDataLst>
          </p:nvPr>
        </p:nvSpPr>
        <p:spPr bwMode="auto">
          <a:xfrm>
            <a:off x="6372225" y="2644775"/>
            <a:ext cx="432000" cy="216000"/>
          </a:xfrm>
          <a:prstGeom prst="ellipse">
            <a:avLst/>
          </a:prstGeom>
          <a:solidFill>
            <a:srgbClr val="4C6C9C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1000">
                <a:solidFill>
                  <a:schemeClr val="bg1"/>
                </a:solidFill>
                <a:latin typeface="Arial" pitchFamily="34" charset="0"/>
                <a:ea typeface="+mj-ea"/>
                <a:cs typeface="Arial" pitchFamily="34" charset="0"/>
              </a:rPr>
              <a:t>6%</a:t>
            </a:r>
            <a:endParaRPr lang="zh-CN" altLang="en-US" sz="1000">
              <a:solidFill>
                <a:schemeClr val="bg1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80" name="椭圆 179"/>
          <p:cNvSpPr/>
          <p:nvPr>
            <p:custDataLst>
              <p:tags r:id="rId92"/>
            </p:custDataLst>
          </p:nvPr>
        </p:nvSpPr>
        <p:spPr bwMode="auto">
          <a:xfrm>
            <a:off x="5840412" y="2890837"/>
            <a:ext cx="432000" cy="216000"/>
          </a:xfrm>
          <a:prstGeom prst="ellipse">
            <a:avLst/>
          </a:prstGeom>
          <a:solidFill>
            <a:srgbClr val="6F8DB9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1000">
                <a:solidFill>
                  <a:schemeClr val="bg1"/>
                </a:solidFill>
                <a:latin typeface="Arial" pitchFamily="34" charset="0"/>
                <a:ea typeface="+mj-ea"/>
                <a:cs typeface="Arial" pitchFamily="34" charset="0"/>
              </a:rPr>
              <a:t>1%</a:t>
            </a:r>
            <a:endParaRPr lang="zh-CN" altLang="en-US" sz="1000">
              <a:solidFill>
                <a:schemeClr val="bg1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81" name="椭圆 180"/>
          <p:cNvSpPr/>
          <p:nvPr>
            <p:custDataLst>
              <p:tags r:id="rId93"/>
            </p:custDataLst>
          </p:nvPr>
        </p:nvSpPr>
        <p:spPr bwMode="auto">
          <a:xfrm>
            <a:off x="6372225" y="2890837"/>
            <a:ext cx="432000" cy="216000"/>
          </a:xfrm>
          <a:prstGeom prst="ellipse">
            <a:avLst/>
          </a:prstGeom>
          <a:solidFill>
            <a:srgbClr val="6F8DB9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1000">
                <a:solidFill>
                  <a:schemeClr val="bg1"/>
                </a:solidFill>
                <a:latin typeface="Arial" pitchFamily="34" charset="0"/>
                <a:ea typeface="+mj-ea"/>
                <a:cs typeface="Arial" pitchFamily="34" charset="0"/>
              </a:rPr>
              <a:t>7%</a:t>
            </a:r>
            <a:endParaRPr lang="zh-CN" altLang="en-US" sz="1000">
              <a:solidFill>
                <a:schemeClr val="bg1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91" name="TextBox 90"/>
          <p:cNvSpPr txBox="1"/>
          <p:nvPr>
            <p:custDataLst>
              <p:tags r:id="rId94"/>
            </p:custDataLst>
          </p:nvPr>
        </p:nvSpPr>
        <p:spPr>
          <a:xfrm>
            <a:off x="118582" y="6396915"/>
            <a:ext cx="4629264" cy="22159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spcBef>
                <a:spcPct val="0"/>
              </a:spcBef>
            </a:pPr>
            <a:r>
              <a:rPr lang="zh-CN" altLang="en-US" sz="800">
                <a:latin typeface="Arial" pitchFamily="34" charset="0"/>
                <a:ea typeface="+mj-ea"/>
                <a:cs typeface="Arial" pitchFamily="34" charset="0"/>
              </a:rPr>
              <a:t>*</a:t>
            </a:r>
            <a:r>
              <a:rPr lang="en-US" altLang="zh-CN" sz="800">
                <a:latin typeface="Arial" pitchFamily="34" charset="0"/>
                <a:ea typeface="+mj-ea"/>
                <a:cs typeface="Arial" pitchFamily="34" charset="0"/>
              </a:rPr>
              <a:t>Bed usage rate is over 100% because of temporary bed addition</a:t>
            </a:r>
          </a:p>
          <a:p>
            <a:pPr>
              <a:spcBef>
                <a:spcPct val="0"/>
              </a:spcBef>
            </a:pPr>
            <a:r>
              <a:rPr lang="zh-CN" altLang="en-US" sz="800">
                <a:latin typeface="Arial" pitchFamily="34" charset="0"/>
                <a:ea typeface="+mj-ea"/>
                <a:cs typeface="Arial" pitchFamily="34" charset="0"/>
              </a:rPr>
              <a:t>**</a:t>
            </a:r>
            <a:r>
              <a:rPr lang="en-US" altLang="zh-CN" sz="800">
                <a:latin typeface="Arial" pitchFamily="34" charset="0"/>
                <a:ea typeface="+mj-ea"/>
                <a:cs typeface="Arial" pitchFamily="34" charset="0"/>
              </a:rPr>
              <a:t>Grass-root means  all the primary care institutions excluding CHC</a:t>
            </a:r>
            <a:endParaRPr lang="zh-CN" altLang="en-US" sz="8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92" name="标题 1"/>
          <p:cNvSpPr txBox="1"/>
          <p:nvPr>
            <p:custDataLst>
              <p:tags r:id="rId95"/>
            </p:custDataLst>
          </p:nvPr>
        </p:nvSpPr>
        <p:spPr bwMode="auto">
          <a:xfrm>
            <a:off x="153834" y="33666"/>
            <a:ext cx="8605708" cy="571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lang="pl-PL" sz="2400" b="1" kern="1200">
                <a:solidFill>
                  <a:srgbClr val="002060"/>
                </a:solidFill>
                <a:latin typeface="+mj-lt"/>
                <a:ea typeface="华文楷体" pitchFamily="2" charset="-122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600" b="1" kern="1200">
                <a:solidFill>
                  <a:schemeClr val="tx1"/>
                </a:solidFill>
                <a:latin typeface="Imago" pitchFamily="2" charset="0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600" b="1" kern="1200">
                <a:solidFill>
                  <a:schemeClr val="tx1"/>
                </a:solidFill>
                <a:latin typeface="Imago" pitchFamily="2" charset="0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600" b="1" kern="1200">
                <a:solidFill>
                  <a:schemeClr val="tx1"/>
                </a:solidFill>
                <a:latin typeface="Imago" pitchFamily="2" charset="0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600" b="1" kern="1200">
                <a:solidFill>
                  <a:schemeClr val="tx1"/>
                </a:solidFill>
                <a:latin typeface="Imago" pitchFamily="2" charset="0"/>
                <a:ea typeface="+mn-ea"/>
                <a:cs typeface="Arial"/>
              </a:defRPr>
            </a:lvl5pPr>
            <a:lvl6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600" b="1" kern="1200">
                <a:solidFill>
                  <a:schemeClr val="tx1"/>
                </a:solidFill>
                <a:latin typeface="Imago" pitchFamily="2" charset="0"/>
                <a:ea typeface="+mn-ea"/>
                <a:cs typeface="Arial"/>
              </a:defRPr>
            </a:lvl6pPr>
            <a:lvl7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600" b="1" kern="1200">
                <a:solidFill>
                  <a:schemeClr val="tx1"/>
                </a:solidFill>
                <a:latin typeface="Imago" pitchFamily="2" charset="0"/>
                <a:ea typeface="+mn-ea"/>
                <a:cs typeface="Arial"/>
              </a:defRPr>
            </a:lvl7pPr>
            <a:lvl8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600" b="1" kern="1200">
                <a:solidFill>
                  <a:schemeClr val="tx1"/>
                </a:solidFill>
                <a:latin typeface="Imago" pitchFamily="2" charset="0"/>
                <a:ea typeface="+mn-ea"/>
                <a:cs typeface="Arial"/>
              </a:defRPr>
            </a:lvl8pPr>
            <a:lvl9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600" b="1" kern="1200">
                <a:solidFill>
                  <a:schemeClr val="tx1"/>
                </a:solidFill>
                <a:latin typeface="Imago" pitchFamily="2" charset="0"/>
                <a:ea typeface="+mn-ea"/>
                <a:cs typeface="Arial"/>
              </a:defRPr>
            </a:lvl9pPr>
          </a:lstStyle>
          <a:p>
            <a:r>
              <a:rPr lang="en-US" altLang="zh-CN" sz="1800">
                <a:solidFill>
                  <a:schemeClr val="bg1"/>
                </a:solidFill>
                <a:latin typeface="Arial" pitchFamily="34" charset="0"/>
                <a:ea typeface="+mj-ea"/>
                <a:cs typeface="Arial" pitchFamily="34" charset="0"/>
              </a:rPr>
              <a:t>Patient streaming has not yet been effectively implemented, percent of patient flowing into class-3 hospitals has been continuously increasing due to shortage of high-quality medical resource</a:t>
            </a:r>
            <a:endParaRPr lang="zh-CN" altLang="en-US" sz="1800">
              <a:solidFill>
                <a:schemeClr val="bg1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95" name="TextBox 94"/>
          <p:cNvSpPr txBox="1"/>
          <p:nvPr>
            <p:custDataLst>
              <p:tags r:id="rId96"/>
            </p:custDataLst>
          </p:nvPr>
        </p:nvSpPr>
        <p:spPr>
          <a:xfrm>
            <a:off x="153834" y="6703732"/>
            <a:ext cx="7643077" cy="1108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1000" kern="1200">
                <a:solidFill>
                  <a:schemeClr val="tx1"/>
                </a:solidFill>
                <a:latin typeface="Calibri" pitchFamily="34" charset="0"/>
                <a:ea typeface="+mj-ea"/>
                <a:cs typeface="Calibri" pitchFamily="34" charset="0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800">
                <a:latin typeface="Arial" pitchFamily="34" charset="0"/>
                <a:cs typeface="Arial" pitchFamily="34" charset="0"/>
              </a:rPr>
              <a:t>Source: 2012 &amp; 2013 China Healthcare Yearbook</a:t>
            </a:r>
            <a:endParaRPr lang="zh-CN" altLang="en-US" sz="800">
              <a:latin typeface="Arial" pitchFamily="34" charset="0"/>
              <a:ea typeface="宋体"/>
              <a:cs typeface="Arial" pitchFamily="34" charset="0"/>
            </a:endParaRPr>
          </a:p>
        </p:txBody>
      </p:sp>
      <p:sp>
        <p:nvSpPr>
          <p:cNvPr id="171" name="TextBox 170"/>
          <p:cNvSpPr txBox="1"/>
          <p:nvPr>
            <p:custDataLst>
              <p:tags r:id="rId97"/>
            </p:custDataLst>
          </p:nvPr>
        </p:nvSpPr>
        <p:spPr>
          <a:xfrm>
            <a:off x="5857875" y="1433512"/>
            <a:ext cx="432000" cy="1384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1000" b="1">
                <a:latin typeface="Arial" pitchFamily="34" charset="0"/>
                <a:ea typeface="+mj-ea"/>
                <a:cs typeface="Arial" pitchFamily="34" charset="0"/>
              </a:rPr>
              <a:t>CAGR</a:t>
            </a:r>
          </a:p>
        </p:txBody>
      </p:sp>
      <p:sp>
        <p:nvSpPr>
          <p:cNvPr id="69" name="TextBox 68"/>
          <p:cNvSpPr txBox="1"/>
          <p:nvPr>
            <p:custDataLst>
              <p:tags r:id="rId98"/>
            </p:custDataLst>
          </p:nvPr>
        </p:nvSpPr>
        <p:spPr>
          <a:xfrm>
            <a:off x="5857875" y="1595437"/>
            <a:ext cx="365538" cy="1384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1000">
                <a:latin typeface="Arial" pitchFamily="34" charset="0"/>
                <a:ea typeface="+mj-ea"/>
                <a:cs typeface="Arial" pitchFamily="34" charset="0"/>
              </a:rPr>
              <a:t>07-10</a:t>
            </a:r>
          </a:p>
        </p:txBody>
      </p:sp>
      <p:sp>
        <p:nvSpPr>
          <p:cNvPr id="70" name="TextBox 69"/>
          <p:cNvSpPr txBox="1"/>
          <p:nvPr>
            <p:custDataLst>
              <p:tags r:id="rId99"/>
            </p:custDataLst>
          </p:nvPr>
        </p:nvSpPr>
        <p:spPr>
          <a:xfrm>
            <a:off x="6389687" y="1595437"/>
            <a:ext cx="468000" cy="179387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1000">
                <a:latin typeface="Arial" pitchFamily="34" charset="0"/>
                <a:ea typeface="+mj-ea"/>
                <a:cs typeface="Arial" pitchFamily="34" charset="0"/>
              </a:rPr>
              <a:t>10-13E</a:t>
            </a:r>
          </a:p>
        </p:txBody>
      </p:sp>
      <p:sp>
        <p:nvSpPr>
          <p:cNvPr id="96" name="TextBox 95"/>
          <p:cNvSpPr txBox="1"/>
          <p:nvPr>
            <p:custDataLst>
              <p:tags r:id="rId100"/>
            </p:custDataLst>
          </p:nvPr>
        </p:nvSpPr>
        <p:spPr>
          <a:xfrm>
            <a:off x="6389687" y="1433512"/>
            <a:ext cx="432000" cy="1384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1000" b="1">
                <a:latin typeface="Arial" pitchFamily="34" charset="0"/>
                <a:ea typeface="+mj-ea"/>
                <a:cs typeface="Arial" pitchFamily="34" charset="0"/>
              </a:rPr>
              <a:t>CAGR</a:t>
            </a:r>
          </a:p>
        </p:txBody>
      </p:sp>
      <p:sp>
        <p:nvSpPr>
          <p:cNvPr id="97" name="TextBox 96"/>
          <p:cNvSpPr txBox="1"/>
          <p:nvPr>
            <p:custDataLst>
              <p:tags r:id="rId101"/>
            </p:custDataLst>
          </p:nvPr>
        </p:nvSpPr>
        <p:spPr>
          <a:xfrm>
            <a:off x="1129595" y="834108"/>
            <a:ext cx="4680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Current China healthcare system – hospital visit distribution</a:t>
            </a:r>
            <a:endParaRPr lang="zh-CN" altLang="en-US" sz="1000" b="1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8416557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1" name="对象 10" hidden="1"/>
          <p:cNvGraphicFramePr>
            <a:graphicFrameLocks noChangeAspect="1"/>
          </p:cNvGraphicFramePr>
          <p:nvPr>
            <p:custDataLst>
              <p:tags r:id="rId2"/>
            </p:custDataLst>
          </p:nvPr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3" name="think-cell 幻灯片" r:id="rId3" imgW="360" imgH="360" progId="TCLayout.ActiveDocument.1">
                  <p:embed/>
                </p:oleObj>
              </mc:Choice>
              <mc:Fallback>
                <p:oleObj name="think-cell 幻灯片" r:id="rId3" imgW="360" imgH="36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矩形 7" hidden="1"/>
          <p:cNvSpPr/>
          <p:nvPr>
            <p:custDataLst>
              <p:tags r:id="rId5"/>
            </p:custDataLst>
          </p:nvPr>
        </p:nvSpPr>
        <p:spPr bwMode="auto">
          <a:xfrm>
            <a:off x="0" y="0"/>
            <a:ext cx="158750" cy="1587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horz" wrap="none" lIns="0" tIns="0" rIns="0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endParaRPr lang="zh-CN" altLang="en-US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en-US" altLang="zh-CN" sz="1800"/>
              <a:t>Average medical expense per inpatient has been increasing steadily with insufficient control, % of drug expense showed declining trend yet remains high </a:t>
            </a:r>
            <a:endParaRPr lang="zh-CN" altLang="en-US" sz="1800"/>
          </a:p>
        </p:txBody>
      </p:sp>
      <p:graphicFrame>
        <p:nvGraphicFramePr>
          <p:cNvPr id="6" name="对象 5"/>
          <p:cNvGraphicFramePr>
            <a:graphicFrameLocks noChangeAspect="1"/>
          </p:cNvGraphicFramePr>
          <p:nvPr>
            <p:custDataLst>
              <p:tags r:id="rId7"/>
            </p:custDataLst>
          </p:nvPr>
        </p:nvGraphicFramePr>
        <p:xfrm>
          <a:off x="200025" y="3517900"/>
          <a:ext cx="5791230" cy="24574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4" name="图表" r:id="rId8" imgW="5791230" imgH="2457450" progId="MSGraph.Chart.8">
                  <p:embed/>
                </p:oleObj>
              </mc:Choice>
              <mc:Fallback>
                <p:oleObj name="图表" r:id="rId8" imgW="5791230" imgH="2457450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00025" y="3517900"/>
                        <a:ext cx="5791230" cy="24574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 useBgFill="1">
        <p:nvSpPr>
          <p:cNvPr id="93" name="矩形 92"/>
          <p:cNvSpPr/>
          <p:nvPr>
            <p:custDataLst>
              <p:tags r:id="rId10"/>
            </p:custDataLst>
          </p:nvPr>
        </p:nvSpPr>
        <p:spPr bwMode="auto">
          <a:xfrm>
            <a:off x="3068637" y="4502150"/>
            <a:ext cx="349250" cy="152400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E4A0E532-AA68-4A88-97DD-D73118CC43F7}" type="datetime'6'',''''41''''''''''''''''''''''''''''''6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6,416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0" name="矩形 9"/>
          <p:cNvSpPr/>
          <p:nvPr>
            <p:custDataLst>
              <p:tags r:id="rId11"/>
            </p:custDataLst>
          </p:nvPr>
        </p:nvSpPr>
        <p:spPr bwMode="auto">
          <a:xfrm>
            <a:off x="2501900" y="5924550"/>
            <a:ext cx="29210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842BEEAB-922B-4A5E-AE4A-BA03940EABF2}" type="datetime'''''''''''''''2''''''''''''''''''''''0''''''''''0''''''''9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2009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 useBgFill="1">
        <p:nvSpPr>
          <p:cNvPr id="92" name="矩形 91"/>
          <p:cNvSpPr/>
          <p:nvPr>
            <p:custDataLst>
              <p:tags r:id="rId12"/>
            </p:custDataLst>
          </p:nvPr>
        </p:nvSpPr>
        <p:spPr bwMode="auto">
          <a:xfrm>
            <a:off x="2873375" y="5178425"/>
            <a:ext cx="349250" cy="152400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3C2AC048-33DF-4D02-A83A-B827ABE4F989}" type="datetime'''''''''''''''2'''''''''',''''6''1''''''''0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2,610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 useBgFill="1">
        <p:nvSpPr>
          <p:cNvPr id="91" name="矩形 90"/>
          <p:cNvSpPr/>
          <p:nvPr>
            <p:custDataLst>
              <p:tags r:id="rId13"/>
            </p:custDataLst>
          </p:nvPr>
        </p:nvSpPr>
        <p:spPr bwMode="auto">
          <a:xfrm>
            <a:off x="2173287" y="4606925"/>
            <a:ext cx="349250" cy="152400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1CED320D-3F81-4164-8B21-A3FDB7E818D5}" type="datetime'''''''5'''''''',''''''''''''''8''5''''''''6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5,856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9" name="矩形 8"/>
          <p:cNvSpPr/>
          <p:nvPr>
            <p:custDataLst>
              <p:tags r:id="rId14"/>
            </p:custDataLst>
          </p:nvPr>
        </p:nvSpPr>
        <p:spPr bwMode="auto">
          <a:xfrm>
            <a:off x="1606550" y="5924550"/>
            <a:ext cx="29210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0B6E4B8B-74E1-4D90-9BDE-F4C34B4A1440}" type="datetime'2''''''0''''''''''''''''''0''''8''''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2008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 useBgFill="1">
        <p:nvSpPr>
          <p:cNvPr id="90" name="矩形 89"/>
          <p:cNvSpPr/>
          <p:nvPr>
            <p:custDataLst>
              <p:tags r:id="rId15"/>
            </p:custDataLst>
          </p:nvPr>
        </p:nvSpPr>
        <p:spPr bwMode="auto">
          <a:xfrm>
            <a:off x="1978025" y="5187950"/>
            <a:ext cx="349250" cy="152400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9FD82652-C08E-4C36-9528-899D8F4339E2}" type="datetime'''''2,''''''''5''''''5''''0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2,550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 useBgFill="1">
        <p:nvSpPr>
          <p:cNvPr id="89" name="矩形 88"/>
          <p:cNvSpPr/>
          <p:nvPr>
            <p:custDataLst>
              <p:tags r:id="rId16"/>
            </p:custDataLst>
          </p:nvPr>
        </p:nvSpPr>
        <p:spPr bwMode="auto">
          <a:xfrm>
            <a:off x="1277937" y="4692650"/>
            <a:ext cx="349250" cy="152400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12AB39C7-E27F-4042-9560-3CE7A545198C}" type="datetime'''''''5'''''''''''',''''''''''''''3''''6''''3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5,363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7" name="矩形 6"/>
          <p:cNvSpPr/>
          <p:nvPr>
            <p:custDataLst>
              <p:tags r:id="rId17"/>
            </p:custDataLst>
          </p:nvPr>
        </p:nvSpPr>
        <p:spPr bwMode="auto">
          <a:xfrm>
            <a:off x="711200" y="5924550"/>
            <a:ext cx="29210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4AE65264-8E22-4E89-BF03-69B6E5E4693E}" type="datetime'''2''''''''''''''''''''0''''0''''''''7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2007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 useBgFill="1">
        <p:nvSpPr>
          <p:cNvPr id="88" name="矩形 87"/>
          <p:cNvSpPr/>
          <p:nvPr>
            <p:custDataLst>
              <p:tags r:id="rId18"/>
            </p:custDataLst>
          </p:nvPr>
        </p:nvSpPr>
        <p:spPr bwMode="auto">
          <a:xfrm>
            <a:off x="1082675" y="5226050"/>
            <a:ext cx="349250" cy="152400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AED09C56-9B7F-434F-A236-DB8F1EE65269}" type="datetime'''''''''''''''''2'''''''',3''3''''''''1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2,331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4" name="矩形 13"/>
          <p:cNvSpPr/>
          <p:nvPr>
            <p:custDataLst>
              <p:tags r:id="rId19"/>
            </p:custDataLst>
          </p:nvPr>
        </p:nvSpPr>
        <p:spPr bwMode="auto">
          <a:xfrm>
            <a:off x="5187950" y="5924550"/>
            <a:ext cx="29210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9835D028-7FF6-4DB8-BEB4-446CB97AF1BB}" type="datetime'''''''''''''''''''''''''''20''''1''''''''''''''2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2012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2" name="矩形 11"/>
          <p:cNvSpPr/>
          <p:nvPr>
            <p:custDataLst>
              <p:tags r:id="rId20"/>
            </p:custDataLst>
          </p:nvPr>
        </p:nvSpPr>
        <p:spPr bwMode="auto">
          <a:xfrm>
            <a:off x="3397250" y="5924550"/>
            <a:ext cx="29210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D1EFF94B-5117-417A-B354-EB05F409F639}" type="datetime'''''''2''''''''''''''''0''''1''''''''''''''''''''''''''0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2010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 useBgFill="1">
        <p:nvSpPr>
          <p:cNvPr id="94" name="矩形 93"/>
          <p:cNvSpPr/>
          <p:nvPr>
            <p:custDataLst>
              <p:tags r:id="rId21"/>
            </p:custDataLst>
          </p:nvPr>
        </p:nvSpPr>
        <p:spPr bwMode="auto">
          <a:xfrm>
            <a:off x="3668712" y="5140325"/>
            <a:ext cx="349250" cy="152400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40CF8639-4833-4E67-A740-6EB3AE5D1B77}" type="datetime'''''2'''',''''''''''''8''''''''''''3''3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2,833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 useBgFill="1">
        <p:nvSpPr>
          <p:cNvPr id="97" name="矩形 96"/>
          <p:cNvSpPr/>
          <p:nvPr>
            <p:custDataLst>
              <p:tags r:id="rId22"/>
            </p:custDataLst>
          </p:nvPr>
        </p:nvSpPr>
        <p:spPr bwMode="auto">
          <a:xfrm>
            <a:off x="4859337" y="4340225"/>
            <a:ext cx="349250" cy="152400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0C33BDE7-41C0-4E35-9947-A7BB33D770C7}" type="datetime'7'''''''',''''''''''''''''''''''''''3''2''''''''''''5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7,325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3" name="矩形 12"/>
          <p:cNvSpPr/>
          <p:nvPr>
            <p:custDataLst>
              <p:tags r:id="rId23"/>
            </p:custDataLst>
          </p:nvPr>
        </p:nvSpPr>
        <p:spPr bwMode="auto">
          <a:xfrm>
            <a:off x="4292600" y="5924550"/>
            <a:ext cx="29210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B3CB7302-A336-415F-9CF5-5ECC70B121F1}" type="datetime'''''''''''''''''''2''''''''''''''''''''''''''''''0''''''11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2011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 useBgFill="1">
        <p:nvSpPr>
          <p:cNvPr id="96" name="矩形 95"/>
          <p:cNvSpPr/>
          <p:nvPr>
            <p:custDataLst>
              <p:tags r:id="rId24"/>
            </p:custDataLst>
          </p:nvPr>
        </p:nvSpPr>
        <p:spPr bwMode="auto">
          <a:xfrm>
            <a:off x="4564062" y="5092700"/>
            <a:ext cx="349250" cy="152400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26C534C5-6162-4F42-923E-267E3D293A62}" type="datetime'''3'''''''''''''',1''''''''''21''''''''''''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3,121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 useBgFill="1">
        <p:nvSpPr>
          <p:cNvPr id="95" name="矩形 94"/>
          <p:cNvSpPr/>
          <p:nvPr>
            <p:custDataLst>
              <p:tags r:id="rId25"/>
            </p:custDataLst>
          </p:nvPr>
        </p:nvSpPr>
        <p:spPr bwMode="auto">
          <a:xfrm>
            <a:off x="3963987" y="4416425"/>
            <a:ext cx="349250" cy="152400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8F2AFDF1-77DD-4042-BFE9-F01DC82165DC}" type="datetime'''''''''6'''''',''''''''''''''''''''''9''''''''1''0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6,910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54" name="矩形 53"/>
          <p:cNvSpPr/>
          <p:nvPr>
            <p:custDataLst>
              <p:tags r:id="rId26"/>
            </p:custDataLst>
          </p:nvPr>
        </p:nvSpPr>
        <p:spPr bwMode="auto">
          <a:xfrm>
            <a:off x="374650" y="2786062"/>
            <a:ext cx="179387" cy="133350"/>
          </a:xfrm>
          <a:prstGeom prst="rect">
            <a:avLst/>
          </a:prstGeom>
          <a:solidFill>
            <a:srgbClr val="DFE5EF"/>
          </a:solidFill>
          <a:ln w="9525"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3" name="矩形 52"/>
          <p:cNvSpPr/>
          <p:nvPr>
            <p:custDataLst>
              <p:tags r:id="rId27"/>
            </p:custDataLst>
          </p:nvPr>
        </p:nvSpPr>
        <p:spPr bwMode="auto">
          <a:xfrm>
            <a:off x="374650" y="2582862"/>
            <a:ext cx="179387" cy="133350"/>
          </a:xfrm>
          <a:prstGeom prst="rect">
            <a:avLst/>
          </a:prstGeom>
          <a:solidFill>
            <a:srgbClr val="C3CFE1"/>
          </a:solidFill>
          <a:ln w="9525"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2" name="矩形 51"/>
          <p:cNvSpPr/>
          <p:nvPr>
            <p:custDataLst>
              <p:tags r:id="rId28"/>
            </p:custDataLst>
          </p:nvPr>
        </p:nvSpPr>
        <p:spPr bwMode="auto">
          <a:xfrm>
            <a:off x="374650" y="2379662"/>
            <a:ext cx="179387" cy="133350"/>
          </a:xfrm>
          <a:prstGeom prst="rect">
            <a:avLst/>
          </a:prstGeom>
          <a:solidFill>
            <a:srgbClr val="9DB1CF"/>
          </a:solidFill>
          <a:ln w="9525"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1" name="矩形 50"/>
          <p:cNvSpPr/>
          <p:nvPr>
            <p:custDataLst>
              <p:tags r:id="rId29"/>
            </p:custDataLst>
          </p:nvPr>
        </p:nvSpPr>
        <p:spPr bwMode="auto">
          <a:xfrm>
            <a:off x="374650" y="2176462"/>
            <a:ext cx="179387" cy="133350"/>
          </a:xfrm>
          <a:prstGeom prst="rect">
            <a:avLst/>
          </a:prstGeom>
          <a:solidFill>
            <a:srgbClr val="6F8DB9"/>
          </a:solidFill>
          <a:ln w="9525"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9" name="矩形 48"/>
          <p:cNvSpPr/>
          <p:nvPr>
            <p:custDataLst>
              <p:tags r:id="rId30"/>
            </p:custDataLst>
          </p:nvPr>
        </p:nvSpPr>
        <p:spPr bwMode="auto">
          <a:xfrm>
            <a:off x="604837" y="2376487"/>
            <a:ext cx="45720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0" tIns="0" rIns="0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9EA0CD67-F2A4-4689-815B-12A64707303B}" type="datetime'''''''''C''''''la''ss ''''''''''''I''''II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Class III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47" name="矩形 46"/>
          <p:cNvSpPr/>
          <p:nvPr>
            <p:custDataLst>
              <p:tags r:id="rId31"/>
            </p:custDataLst>
          </p:nvPr>
        </p:nvSpPr>
        <p:spPr bwMode="auto">
          <a:xfrm>
            <a:off x="604837" y="2173287"/>
            <a:ext cx="28098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0" tIns="0" rIns="0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525A8632-C815-45F0-8123-B9AF50AB5EEA}" type="datetime'''''T''''''''o''''t''''''''''''''''al''''''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Total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50" name="矩形 49"/>
          <p:cNvSpPr/>
          <p:nvPr>
            <p:custDataLst>
              <p:tags r:id="rId32"/>
            </p:custDataLst>
          </p:nvPr>
        </p:nvSpPr>
        <p:spPr bwMode="auto">
          <a:xfrm>
            <a:off x="604837" y="2579687"/>
            <a:ext cx="422275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0" tIns="0" rIns="0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3C9E6A84-5FF9-4014-B75C-95B126249CBC}" type="datetime'''''''Cl''''''''''''''''''''a''''''''''ss'' ''''''I''I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Class II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48" name="矩形 47"/>
          <p:cNvSpPr/>
          <p:nvPr>
            <p:custDataLst>
              <p:tags r:id="rId33"/>
            </p:custDataLst>
          </p:nvPr>
        </p:nvSpPr>
        <p:spPr bwMode="auto">
          <a:xfrm>
            <a:off x="604837" y="2782887"/>
            <a:ext cx="38735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0" tIns="0" rIns="0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7953E57F-9326-4BEF-ADBC-00B67E5C4454}" type="datetime'''C''''''''''l''''''''a''''''''''''''''''''ss'''' ''''''''I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Class I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cxnSp>
        <p:nvCxnSpPr>
          <p:cNvPr id="56" name="直接连接符 55"/>
          <p:cNvCxnSpPr/>
          <p:nvPr>
            <p:custDataLst>
              <p:tags r:id="rId34"/>
            </p:custDataLst>
          </p:nvPr>
        </p:nvCxnSpPr>
        <p:spPr>
          <a:xfrm>
            <a:off x="323850" y="1862137"/>
            <a:ext cx="608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Box 56"/>
          <p:cNvSpPr txBox="1"/>
          <p:nvPr>
            <p:custDataLst>
              <p:tags r:id="rId35"/>
            </p:custDataLst>
          </p:nvPr>
        </p:nvSpPr>
        <p:spPr>
          <a:xfrm>
            <a:off x="323850" y="1663700"/>
            <a:ext cx="5158154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Average medical expense per inpatient at public hospitals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58" name="TextBox 57"/>
          <p:cNvSpPr txBox="1"/>
          <p:nvPr>
            <p:custDataLst>
              <p:tags r:id="rId36"/>
            </p:custDataLst>
          </p:nvPr>
        </p:nvSpPr>
        <p:spPr>
          <a:xfrm>
            <a:off x="323850" y="1909762"/>
            <a:ext cx="3376246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RMB, 2007-2012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9" name="对象 58"/>
          <p:cNvGraphicFramePr>
            <a:graphicFrameLocks noChangeAspect="1"/>
          </p:cNvGraphicFramePr>
          <p:nvPr>
            <p:custDataLst>
              <p:tags r:id="rId37"/>
            </p:custDataLst>
          </p:nvPr>
        </p:nvGraphicFramePr>
        <p:xfrm>
          <a:off x="501650" y="3336925"/>
          <a:ext cx="4648320" cy="264804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5" name="图表" r:id="rId38" imgW="4648320" imgH="2648040" progId="MSGraph.Chart.8">
                  <p:embed/>
                </p:oleObj>
              </mc:Choice>
              <mc:Fallback>
                <p:oleObj name="图表" r:id="rId38" imgW="4648320" imgH="2648040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501650" y="3336925"/>
                        <a:ext cx="4648320" cy="264804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79" name="矩形 78"/>
          <p:cNvSpPr/>
          <p:nvPr>
            <p:custDataLst>
              <p:tags r:id="rId40"/>
            </p:custDataLst>
          </p:nvPr>
        </p:nvSpPr>
        <p:spPr bwMode="auto">
          <a:xfrm>
            <a:off x="4849812" y="3365500"/>
            <a:ext cx="392112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E9B6BB54-6F2B-4E62-BEB0-137E7B784236}" type="datetime'''''''''''''''''''''''4''1''''''''''''''''.''3''''''%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41.3%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78" name="矩形 77"/>
          <p:cNvSpPr/>
          <p:nvPr>
            <p:custDataLst>
              <p:tags r:id="rId41"/>
            </p:custDataLst>
          </p:nvPr>
        </p:nvSpPr>
        <p:spPr bwMode="auto">
          <a:xfrm>
            <a:off x="3963987" y="3327400"/>
            <a:ext cx="392112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1AD19B80-A73E-4811-AC94-F07AC1FE0329}" type="datetime'4''''''''''''''2''''''.''''''0''''''%''''''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42.0%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77" name="矩形 76"/>
          <p:cNvSpPr/>
          <p:nvPr>
            <p:custDataLst>
              <p:tags r:id="rId42"/>
            </p:custDataLst>
          </p:nvPr>
        </p:nvSpPr>
        <p:spPr bwMode="auto">
          <a:xfrm>
            <a:off x="3068637" y="3251200"/>
            <a:ext cx="392112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F9D2C07F-491B-4EC4-A439-F3DDAC685DE2}" type="datetime'''''4''''3''.4''''''''''''''''''''''''''''''%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43.4%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76" name="矩形 75"/>
          <p:cNvSpPr/>
          <p:nvPr>
            <p:custDataLst>
              <p:tags r:id="rId43"/>
            </p:custDataLst>
          </p:nvPr>
        </p:nvSpPr>
        <p:spPr bwMode="auto">
          <a:xfrm>
            <a:off x="2182812" y="3222625"/>
            <a:ext cx="392112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5C9F326E-5B4A-417C-835F-5D175F05DD76}" type="datetime'''''''''4''''''3''''.''''''''''''''''''''''9''''''''''''%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43.9%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75" name="矩形 74"/>
          <p:cNvSpPr/>
          <p:nvPr>
            <p:custDataLst>
              <p:tags r:id="rId44"/>
            </p:custDataLst>
          </p:nvPr>
        </p:nvSpPr>
        <p:spPr bwMode="auto">
          <a:xfrm>
            <a:off x="1287462" y="3232150"/>
            <a:ext cx="392112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1887CBA0-6515-4B3A-8205-5FDFF63F3A36}" type="datetime'''''''''''''4''''3''''.''''''''8''''''''''''''''''''%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43.8%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74" name="矩形 73"/>
          <p:cNvSpPr/>
          <p:nvPr>
            <p:custDataLst>
              <p:tags r:id="rId45"/>
            </p:custDataLst>
          </p:nvPr>
        </p:nvSpPr>
        <p:spPr bwMode="auto">
          <a:xfrm>
            <a:off x="401637" y="3279775"/>
            <a:ext cx="392112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E9E31343-804F-4322-A6CE-D7DA6FF8F4BB}" type="datetime'4''''''''''''''2''.8''''''''''''''%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42.8%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cxnSp>
        <p:nvCxnSpPr>
          <p:cNvPr id="80" name="直接连接符 79"/>
          <p:cNvCxnSpPr/>
          <p:nvPr>
            <p:custDataLst>
              <p:tags r:id="rId46"/>
            </p:custDataLst>
          </p:nvPr>
        </p:nvCxnSpPr>
        <p:spPr bwMode="gray">
          <a:xfrm>
            <a:off x="374650" y="3049587"/>
            <a:ext cx="219075" cy="0"/>
          </a:xfrm>
          <a:prstGeom prst="line">
            <a:avLst/>
          </a:prstGeom>
          <a:ln w="19050">
            <a:solidFill>
              <a:schemeClr val="tx2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矩形 59"/>
          <p:cNvSpPr/>
          <p:nvPr>
            <p:custDataLst>
              <p:tags r:id="rId47"/>
            </p:custDataLst>
          </p:nvPr>
        </p:nvSpPr>
        <p:spPr bwMode="auto">
          <a:xfrm>
            <a:off x="644525" y="2979737"/>
            <a:ext cx="1050925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0" tIns="0" rIns="0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D248416C-2B3E-4179-9B8F-B5ED789D04CE}" type="datetime'''% ''of'''''''''' drug'''' ''''''''e''x''''''''pens''e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% of drug expense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81" name="圆角矩形 80"/>
          <p:cNvSpPr/>
          <p:nvPr>
            <p:custDataLst>
              <p:tags r:id="rId48"/>
            </p:custDataLst>
          </p:nvPr>
        </p:nvSpPr>
        <p:spPr>
          <a:xfrm>
            <a:off x="6835140" y="1977390"/>
            <a:ext cx="2125980" cy="3672000"/>
          </a:xfrm>
          <a:prstGeom prst="roundRect">
            <a:avLst>
              <a:gd name="adj" fmla="val 5071"/>
            </a:avLst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矩形 81"/>
          <p:cNvSpPr/>
          <p:nvPr>
            <p:custDataLst>
              <p:tags r:id="rId49"/>
            </p:custDataLst>
          </p:nvPr>
        </p:nvSpPr>
        <p:spPr>
          <a:xfrm>
            <a:off x="194311" y="1508760"/>
            <a:ext cx="6400800" cy="4621212"/>
          </a:xfrm>
          <a:prstGeom prst="rect">
            <a:avLst/>
          </a:pr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83" name="直接连接符 82"/>
          <p:cNvCxnSpPr/>
          <p:nvPr>
            <p:custDataLst>
              <p:tags r:id="rId50"/>
            </p:custDataLst>
          </p:nvPr>
        </p:nvCxnSpPr>
        <p:spPr>
          <a:xfrm>
            <a:off x="6880860" y="2240280"/>
            <a:ext cx="202311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4" name="TextBox 83"/>
          <p:cNvSpPr txBox="1"/>
          <p:nvPr>
            <p:custDataLst>
              <p:tags r:id="rId51"/>
            </p:custDataLst>
          </p:nvPr>
        </p:nvSpPr>
        <p:spPr>
          <a:xfrm>
            <a:off x="6903720" y="2057400"/>
            <a:ext cx="192024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Key observations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85" name="梯形 84"/>
          <p:cNvSpPr/>
          <p:nvPr>
            <p:custDataLst>
              <p:tags r:id="rId52"/>
            </p:custDataLst>
          </p:nvPr>
        </p:nvSpPr>
        <p:spPr>
          <a:xfrm rot="5400000">
            <a:off x="4412565" y="3692475"/>
            <a:ext cx="4606290" cy="216000"/>
          </a:xfrm>
          <a:prstGeom prst="trapezoid">
            <a:avLst>
              <a:gd name="adj" fmla="val 200960"/>
            </a:avLst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7" name="TextBox 86"/>
          <p:cNvSpPr txBox="1"/>
          <p:nvPr>
            <p:custDataLst>
              <p:tags r:id="rId53"/>
            </p:custDataLst>
          </p:nvPr>
        </p:nvSpPr>
        <p:spPr>
          <a:xfrm>
            <a:off x="6892290" y="2274570"/>
            <a:ext cx="2011680" cy="323165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Insufficient control over medical expense</a:t>
            </a:r>
          </a:p>
          <a:p>
            <a:pPr marL="288000" indent="-144000">
              <a:lnSpc>
                <a:spcPct val="100000"/>
              </a:lnSpc>
              <a:spcBef>
                <a:spcPct val="0"/>
              </a:spcBef>
              <a:buFont typeface="Calibri" pitchFamily="34" charset="0"/>
              <a:buChar char="−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Even with government’s emphasize on controlling health expenditure,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average medical expense per inpatient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at public hospitals has be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increasing readily at a growth rate of ~7%</a:t>
            </a:r>
            <a:endParaRPr lang="en-US" altLang="zh-CN" sz="1000">
              <a:latin typeface="Arial" pitchFamily="34" charset="0"/>
              <a:cs typeface="Arial" pitchFamily="34" charset="0"/>
            </a:endParaRPr>
          </a:p>
          <a:p>
            <a:pPr marL="288000" indent="-144000">
              <a:lnSpc>
                <a:spcPct val="100000"/>
              </a:lnSpc>
              <a:spcBef>
                <a:spcPct val="0"/>
              </a:spcBef>
              <a:buFont typeface="Calibri" pitchFamily="34" charset="0"/>
              <a:buChar char="−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Average expense per inpatient is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much higher at class III hospital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than class II/I hospital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High yet declining drug ratio</a:t>
            </a:r>
          </a:p>
          <a:p>
            <a:pPr marL="288000" indent="-144000">
              <a:lnSpc>
                <a:spcPct val="100000"/>
              </a:lnSpc>
              <a:spcBef>
                <a:spcPct val="0"/>
              </a:spcBef>
              <a:buFont typeface="Calibri" pitchFamily="34" charset="0"/>
              <a:buChar char="−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% of drug expense in total medical expense has been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higher 40%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, as set by government, over all years</a:t>
            </a:r>
          </a:p>
          <a:p>
            <a:pPr marL="288000" indent="-144000">
              <a:lnSpc>
                <a:spcPct val="100000"/>
              </a:lnSpc>
              <a:spcBef>
                <a:spcPct val="0"/>
              </a:spcBef>
              <a:buFont typeface="Calibri" pitchFamily="34" charset="0"/>
              <a:buChar char="−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Since healthcare reform in 2009,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% of drug expense has been declining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98" name="椭圆 97"/>
          <p:cNvSpPr/>
          <p:nvPr>
            <p:custDataLst>
              <p:tags r:id="rId54"/>
            </p:custDataLst>
          </p:nvPr>
        </p:nvSpPr>
        <p:spPr bwMode="auto">
          <a:xfrm>
            <a:off x="5894287" y="4826000"/>
            <a:ext cx="468000" cy="214314"/>
          </a:xfrm>
          <a:prstGeom prst="ellipse">
            <a:avLst/>
          </a:prstGeom>
          <a:solidFill>
            <a:srgbClr val="C3CFE1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Bef>
                <a:spcPct val="0"/>
              </a:spcBef>
            </a:pPr>
            <a:r>
              <a:rPr lang="en-US" altLang="zh-CN" sz="1000">
                <a:latin typeface="Arial" pitchFamily="34" charset="0"/>
                <a:ea typeface="+mj-ea"/>
                <a:cs typeface="Arial" pitchFamily="34" charset="0"/>
              </a:rPr>
              <a:t>7.5%</a:t>
            </a:r>
            <a:endParaRPr lang="zh-CN" altLang="en-US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99" name="椭圆 98"/>
          <p:cNvSpPr/>
          <p:nvPr>
            <p:custDataLst>
              <p:tags r:id="rId55"/>
            </p:custDataLst>
          </p:nvPr>
        </p:nvSpPr>
        <p:spPr bwMode="auto">
          <a:xfrm>
            <a:off x="5894287" y="4180840"/>
            <a:ext cx="468000" cy="214314"/>
          </a:xfrm>
          <a:prstGeom prst="ellipse">
            <a:avLst/>
          </a:prstGeom>
          <a:solidFill>
            <a:srgbClr val="9DB1CF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Bef>
                <a:spcPct val="0"/>
              </a:spcBef>
            </a:pPr>
            <a:r>
              <a:rPr lang="en-US" altLang="zh-CN" sz="1000">
                <a:latin typeface="Arial" pitchFamily="34" charset="0"/>
                <a:ea typeface="+mj-ea"/>
                <a:cs typeface="Arial" pitchFamily="34" charset="0"/>
              </a:rPr>
              <a:t>6.7% </a:t>
            </a:r>
            <a:endParaRPr lang="zh-CN" altLang="en-US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00" name="椭圆 99"/>
          <p:cNvSpPr/>
          <p:nvPr>
            <p:custDataLst>
              <p:tags r:id="rId56"/>
            </p:custDataLst>
          </p:nvPr>
        </p:nvSpPr>
        <p:spPr bwMode="auto">
          <a:xfrm>
            <a:off x="5894287" y="3535680"/>
            <a:ext cx="468000" cy="214314"/>
          </a:xfrm>
          <a:prstGeom prst="ellipse">
            <a:avLst/>
          </a:prstGeom>
          <a:solidFill>
            <a:srgbClr val="6F8DB9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Bef>
                <a:spcPct val="0"/>
              </a:spcBef>
            </a:pPr>
            <a:r>
              <a:rPr lang="en-US" altLang="zh-CN" sz="1000">
                <a:latin typeface="Arial" pitchFamily="34" charset="0"/>
                <a:ea typeface="+mj-ea"/>
                <a:cs typeface="Arial" pitchFamily="34" charset="0"/>
              </a:rPr>
              <a:t>8.7%</a:t>
            </a:r>
            <a:endParaRPr lang="zh-CN" altLang="en-US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03" name="TextBox 102"/>
          <p:cNvSpPr txBox="1"/>
          <p:nvPr>
            <p:custDataLst>
              <p:tags r:id="rId57"/>
            </p:custDataLst>
          </p:nvPr>
        </p:nvSpPr>
        <p:spPr>
          <a:xfrm>
            <a:off x="5715978" y="3043237"/>
            <a:ext cx="792000" cy="2769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CAGR </a:t>
            </a:r>
          </a:p>
          <a:p>
            <a:pPr algn="ctr"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(2007-2012)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104" name="椭圆 103"/>
          <p:cNvSpPr/>
          <p:nvPr>
            <p:custDataLst>
              <p:tags r:id="rId58"/>
            </p:custDataLst>
          </p:nvPr>
        </p:nvSpPr>
        <p:spPr bwMode="auto">
          <a:xfrm>
            <a:off x="5894287" y="5471160"/>
            <a:ext cx="468000" cy="214314"/>
          </a:xfrm>
          <a:prstGeom prst="ellipse">
            <a:avLst/>
          </a:prstGeom>
          <a:solidFill>
            <a:srgbClr val="DFE5EF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Bef>
                <a:spcPct val="0"/>
              </a:spcBef>
            </a:pPr>
            <a:r>
              <a:rPr lang="en-US" altLang="zh-CN" sz="1000">
                <a:latin typeface="Arial" pitchFamily="34" charset="0"/>
                <a:ea typeface="+mj-ea"/>
                <a:cs typeface="Arial" pitchFamily="34" charset="0"/>
              </a:rPr>
              <a:t>7.1%</a:t>
            </a:r>
            <a:endParaRPr lang="zh-CN" altLang="en-US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55" name="TextBox 54"/>
          <p:cNvSpPr txBox="1"/>
          <p:nvPr>
            <p:custDataLst>
              <p:tags r:id="rId59"/>
            </p:custDataLst>
          </p:nvPr>
        </p:nvSpPr>
        <p:spPr>
          <a:xfrm>
            <a:off x="1129595" y="834108"/>
            <a:ext cx="4680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Current China healthcare system – average medical expense</a:t>
            </a:r>
            <a:endParaRPr lang="zh-CN" altLang="en-US" sz="1000" b="1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/>
          <p:cNvSpPr txBox="1"/>
          <p:nvPr>
            <p:custDataLst>
              <p:tags r:id="rId60"/>
            </p:custDataLst>
          </p:nvPr>
        </p:nvSpPr>
        <p:spPr>
          <a:xfrm>
            <a:off x="153834" y="6703732"/>
            <a:ext cx="7643077" cy="1108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1000" kern="1200">
                <a:solidFill>
                  <a:schemeClr val="tx1"/>
                </a:solidFill>
                <a:latin typeface="Calibri" pitchFamily="34" charset="0"/>
                <a:ea typeface="+mj-ea"/>
                <a:cs typeface="Calibri" pitchFamily="34" charset="0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800">
                <a:latin typeface="Arial" pitchFamily="34" charset="0"/>
                <a:cs typeface="Arial" pitchFamily="34" charset="0"/>
              </a:rPr>
              <a:t>Source: 2012 &amp; 2013 China Healthcare Yearbook</a:t>
            </a:r>
            <a:endParaRPr lang="zh-CN" altLang="en-US" sz="800">
              <a:latin typeface="Arial" pitchFamily="34" charset="0"/>
              <a:ea typeface="宋体"/>
              <a:cs typeface="Arial" pitchFamily="34" charset="0"/>
            </a:endParaRPr>
          </a:p>
        </p:txBody>
      </p:sp>
      <p:sp>
        <p:nvSpPr>
          <p:cNvPr id="62" name="灯片编号占位符 3"/>
          <p:cNvSpPr>
            <a:spLocks noGrp="1"/>
          </p:cNvSpPr>
          <p:nvPr>
            <p:ph type="sldNum" sz="quarter" idx="11"/>
            <p:custDataLst>
              <p:tags r:id="rId61"/>
            </p:custDataLst>
          </p:nvPr>
        </p:nvSpPr>
        <p:spPr>
          <a:xfrm>
            <a:off x="8716916" y="6645517"/>
            <a:ext cx="593485" cy="252000"/>
          </a:xfrm>
        </p:spPr>
        <p:txBody>
          <a:bodyPr/>
          <a:lstStyle/>
          <a:p>
            <a:pPr algn="ctr">
              <a:defRPr/>
            </a:pPr>
            <a:fld id="{42805AAE-7FEF-42AD-8795-3FF6F9FDB034}" type="slidenum">
              <a:rPr lang="en-US" altLang="zh-CN" smtClean="0">
                <a:latin typeface="Arial" pitchFamily="34" charset="0"/>
                <a:cs typeface="Arial" pitchFamily="34" charset="0"/>
              </a:rPr>
              <a:pPr algn="ctr">
                <a:defRPr/>
              </a:pPr>
              <a:t>13</a:t>
            </a:fld>
            <a:endParaRPr lang="en-US" altLang="zh-CN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1" name="对象 20" hidden="1"/>
          <p:cNvGraphicFramePr>
            <a:graphicFrameLocks noChangeAspect="1"/>
          </p:cNvGraphicFramePr>
          <p:nvPr>
            <p:custDataLst>
              <p:tags r:id="rId2"/>
            </p:custDataLst>
          </p:nvPr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6" name="think-cell 幻灯片" r:id="rId3" imgW="360" imgH="360" progId="TCLayout.ActiveDocument.1">
                  <p:embed/>
                </p:oleObj>
              </mc:Choice>
              <mc:Fallback>
                <p:oleObj name="think-cell 幻灯片" r:id="rId3" imgW="360" imgH="36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矩形 11" hidden="1"/>
          <p:cNvSpPr/>
          <p:nvPr>
            <p:custDataLst>
              <p:tags r:id="rId5"/>
            </p:custDataLst>
          </p:nvPr>
        </p:nvSpPr>
        <p:spPr bwMode="auto">
          <a:xfrm>
            <a:off x="0" y="0"/>
            <a:ext cx="158750" cy="1587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horz" wrap="none" lIns="0" tIns="0" rIns="0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endParaRPr lang="zh-CN" altLang="en-US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en-US" altLang="zh-CN"/>
              <a:t>Public hospitals handle majority of patient traffic in China, even though the number of private hospital has been increasing rapidly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C93F1717-5E5C-4549-94C9-CC4B86CB105D}" type="slidenum">
              <a:rPr lang="en-CA" smtClean="0"/>
              <a:t>14</a:t>
            </a:fld>
            <a:endParaRPr lang="en-CA"/>
          </a:p>
        </p:txBody>
      </p:sp>
      <p:sp>
        <p:nvSpPr>
          <p:cNvPr id="5" name="矩形 4"/>
          <p:cNvSpPr/>
          <p:nvPr>
            <p:custDataLst>
              <p:tags r:id="rId8"/>
            </p:custDataLst>
          </p:nvPr>
        </p:nvSpPr>
        <p:spPr>
          <a:xfrm>
            <a:off x="373062" y="1793875"/>
            <a:ext cx="828000" cy="864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latin typeface="Arial" pitchFamily="34" charset="0"/>
                <a:cs typeface="Arial" pitchFamily="34" charset="0"/>
              </a:rPr>
              <a:t>Number of hospitals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矩形 5"/>
          <p:cNvSpPr/>
          <p:nvPr>
            <p:custDataLst>
              <p:tags r:id="rId9"/>
            </p:custDataLst>
          </p:nvPr>
        </p:nvSpPr>
        <p:spPr>
          <a:xfrm>
            <a:off x="373062" y="2686129"/>
            <a:ext cx="828000" cy="864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latin typeface="Arial" pitchFamily="34" charset="0"/>
                <a:cs typeface="Arial" pitchFamily="34" charset="0"/>
              </a:rPr>
              <a:t>Number of beds (k)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10"/>
            </p:custDataLst>
          </p:nvPr>
        </p:nvSpPr>
        <p:spPr>
          <a:xfrm>
            <a:off x="373062" y="3578383"/>
            <a:ext cx="828000" cy="864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latin typeface="Arial" pitchFamily="34" charset="0"/>
                <a:cs typeface="Arial" pitchFamily="34" charset="0"/>
              </a:rPr>
              <a:t>Bed utilization rate (%)</a:t>
            </a:r>
          </a:p>
        </p:txBody>
      </p:sp>
      <p:sp>
        <p:nvSpPr>
          <p:cNvPr id="8" name="矩形 7"/>
          <p:cNvSpPr/>
          <p:nvPr>
            <p:custDataLst>
              <p:tags r:id="rId11"/>
            </p:custDataLst>
          </p:nvPr>
        </p:nvSpPr>
        <p:spPr>
          <a:xfrm>
            <a:off x="373062" y="4473575"/>
            <a:ext cx="828000" cy="864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latin typeface="Arial" pitchFamily="34" charset="0"/>
                <a:cs typeface="Arial" pitchFamily="34" charset="0"/>
              </a:rPr>
              <a:t>Number of hospital visits (Mn)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矩形 8"/>
          <p:cNvSpPr/>
          <p:nvPr>
            <p:custDataLst>
              <p:tags r:id="rId12"/>
            </p:custDataLst>
          </p:nvPr>
        </p:nvSpPr>
        <p:spPr>
          <a:xfrm>
            <a:off x="361950" y="5362892"/>
            <a:ext cx="828000" cy="864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latin typeface="Arial" pitchFamily="34" charset="0"/>
                <a:cs typeface="Arial" pitchFamily="34" charset="0"/>
              </a:rPr>
              <a:t>Number of inpatient hospital visits (Mn)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0" name="对象 9"/>
          <p:cNvGraphicFramePr>
            <a:graphicFrameLocks noChangeAspect="1"/>
          </p:cNvGraphicFramePr>
          <p:nvPr>
            <p:custDataLst>
              <p:tags r:id="rId13"/>
            </p:custDataLst>
          </p:nvPr>
        </p:nvGraphicFramePr>
        <p:xfrm>
          <a:off x="1317625" y="1930400"/>
          <a:ext cx="4905360" cy="9144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7" name="图表" r:id="rId14" imgW="4905360" imgH="914400" progId="MSGraph.Chart.8">
                  <p:embed/>
                </p:oleObj>
              </mc:Choice>
              <mc:Fallback>
                <p:oleObj name="图表" r:id="rId14" imgW="4905360" imgH="914400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317625" y="1930400"/>
                        <a:ext cx="4905360" cy="9144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" name="矩形 26"/>
          <p:cNvSpPr/>
          <p:nvPr>
            <p:custDataLst>
              <p:tags r:id="rId16"/>
            </p:custDataLst>
          </p:nvPr>
        </p:nvSpPr>
        <p:spPr bwMode="auto">
          <a:xfrm>
            <a:off x="5508625" y="1847850"/>
            <a:ext cx="41910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620A6A8C-7FA7-4A35-9FFC-0CFC3BBDC958}" type="datetime'''''''2''''''3'''''''''''''',''1''7''0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23,170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39" name="矩形 38"/>
          <p:cNvSpPr/>
          <p:nvPr>
            <p:custDataLst>
              <p:tags r:id="rId17"/>
            </p:custDataLst>
          </p:nvPr>
        </p:nvSpPr>
        <p:spPr bwMode="auto">
          <a:xfrm>
            <a:off x="5575300" y="2439987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F899D2C2-DD4C-4167-82EB-21CE0C5BDC4A}" type="datetime'''''''''''4''''''''2''''''''''''''''''%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42%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38" name="矩形 37"/>
          <p:cNvSpPr/>
          <p:nvPr>
            <p:custDataLst>
              <p:tags r:id="rId18"/>
            </p:custDataLst>
          </p:nvPr>
        </p:nvSpPr>
        <p:spPr bwMode="auto">
          <a:xfrm>
            <a:off x="5575300" y="2130425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43FB2576-F5B8-4D72-A958-03E1F6740B85}" type="datetime'''''''5''''''''''''''''''''''''''8''''''''%''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58%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26" name="矩形 25"/>
          <p:cNvSpPr/>
          <p:nvPr>
            <p:custDataLst>
              <p:tags r:id="rId19"/>
            </p:custDataLst>
          </p:nvPr>
        </p:nvSpPr>
        <p:spPr bwMode="auto">
          <a:xfrm>
            <a:off x="4727575" y="1876425"/>
            <a:ext cx="41910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89B13AAC-E94A-469A-9C2D-7ED66D24379B}" type="datetime'''2''''''''''''''1'''''',''''''''''''''''''9''''''''''7''''9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21,979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37" name="矩形 36"/>
          <p:cNvSpPr/>
          <p:nvPr>
            <p:custDataLst>
              <p:tags r:id="rId20"/>
            </p:custDataLst>
          </p:nvPr>
        </p:nvSpPr>
        <p:spPr bwMode="auto">
          <a:xfrm>
            <a:off x="4794250" y="2454275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B848A196-DE66-49B0-9DEB-71A084CCC0C4}" type="datetime'''''''''''''''''''''''3''''8''''''%''''''''''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38%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36" name="矩形 35"/>
          <p:cNvSpPr/>
          <p:nvPr>
            <p:custDataLst>
              <p:tags r:id="rId21"/>
            </p:custDataLst>
          </p:nvPr>
        </p:nvSpPr>
        <p:spPr bwMode="auto">
          <a:xfrm>
            <a:off x="4794250" y="2159000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A316DB05-5403-499E-92E7-E1E65D5AF8B4}" type="datetime'''''''''''''''6''''''''''''2''''''''%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62%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25" name="矩形 24"/>
          <p:cNvSpPr/>
          <p:nvPr>
            <p:custDataLst>
              <p:tags r:id="rId22"/>
            </p:custDataLst>
          </p:nvPr>
        </p:nvSpPr>
        <p:spPr bwMode="auto">
          <a:xfrm>
            <a:off x="3946525" y="1905000"/>
            <a:ext cx="41910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370F495C-795C-4EFD-A23C-4B26D783DDE1}" type="datetime'2''''''''''''0'''''''''''''',9''''''''''''''1''''8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20,918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35" name="矩形 34"/>
          <p:cNvSpPr/>
          <p:nvPr>
            <p:custDataLst>
              <p:tags r:id="rId23"/>
            </p:custDataLst>
          </p:nvPr>
        </p:nvSpPr>
        <p:spPr bwMode="auto">
          <a:xfrm>
            <a:off x="4013200" y="2473325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BB0D27A6-2892-4164-AD54-74AE1CE36F2C}" type="datetime'''''''''34''''''''''''''''''''''%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34%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34" name="矩形 33"/>
          <p:cNvSpPr/>
          <p:nvPr>
            <p:custDataLst>
              <p:tags r:id="rId24"/>
            </p:custDataLst>
          </p:nvPr>
        </p:nvSpPr>
        <p:spPr bwMode="auto">
          <a:xfrm>
            <a:off x="4013200" y="2192337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E20DDB8F-BF32-4A1A-92E9-EE85E175244C}" type="datetime'''''''''''''''6''''''''''6''''''%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66%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20" name="矩形 19"/>
          <p:cNvSpPr/>
          <p:nvPr>
            <p:custDataLst>
              <p:tags r:id="rId25"/>
            </p:custDataLst>
          </p:nvPr>
        </p:nvSpPr>
        <p:spPr bwMode="auto">
          <a:xfrm>
            <a:off x="3160712" y="1924050"/>
            <a:ext cx="41910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AA070EC3-04A3-47F7-B711-ACA93FDA4090}" type="datetime'''''''''20'''''''''''',''2''''''''9''''''''''1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20,291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33" name="矩形 32"/>
          <p:cNvSpPr/>
          <p:nvPr>
            <p:custDataLst>
              <p:tags r:id="rId26"/>
            </p:custDataLst>
          </p:nvPr>
        </p:nvSpPr>
        <p:spPr bwMode="auto">
          <a:xfrm>
            <a:off x="3227387" y="2482850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6758B1E3-4BEE-4AEA-B916-6050FC93EB29}" type="datetime'''''''''''''''''''''''''''''31''''''''''''''''''''%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31%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32" name="矩形 31"/>
          <p:cNvSpPr/>
          <p:nvPr>
            <p:custDataLst>
              <p:tags r:id="rId27"/>
            </p:custDataLst>
          </p:nvPr>
        </p:nvSpPr>
        <p:spPr bwMode="auto">
          <a:xfrm>
            <a:off x="3227387" y="2211387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CFB270F7-C90E-4218-8519-8E8F1360FFD3}" type="datetime'''''''''''''''''''''''''''''''''6''''''9%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69%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9" name="矩形 18"/>
          <p:cNvSpPr/>
          <p:nvPr>
            <p:custDataLst>
              <p:tags r:id="rId28"/>
            </p:custDataLst>
          </p:nvPr>
        </p:nvSpPr>
        <p:spPr bwMode="auto">
          <a:xfrm>
            <a:off x="2374900" y="1943100"/>
            <a:ext cx="41910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89D82B32-00A1-4F2A-8038-3388A2D15039}" type="datetime'''1''''''9'''''''''''',''''''''''''7''''1''''''2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19,712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31" name="矩形 30"/>
          <p:cNvSpPr/>
          <p:nvPr>
            <p:custDataLst>
              <p:tags r:id="rId29"/>
            </p:custDataLst>
          </p:nvPr>
        </p:nvSpPr>
        <p:spPr bwMode="auto">
          <a:xfrm>
            <a:off x="2441575" y="2497137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E14608BA-3427-486C-AFB1-9F5F4B9AECE7}" type="datetime'''27''''''''''''''''''''''''''''''''''''%''''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27%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30" name="矩形 29"/>
          <p:cNvSpPr/>
          <p:nvPr>
            <p:custDataLst>
              <p:tags r:id="rId30"/>
            </p:custDataLst>
          </p:nvPr>
        </p:nvSpPr>
        <p:spPr bwMode="auto">
          <a:xfrm>
            <a:off x="2441575" y="2235200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05152ACB-B6FA-47AD-A392-BA40B7F255F4}" type="datetime'''''''''''''7''3''''''%''''''''''''''''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73%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8" name="矩形 17"/>
          <p:cNvSpPr/>
          <p:nvPr>
            <p:custDataLst>
              <p:tags r:id="rId31"/>
            </p:custDataLst>
          </p:nvPr>
        </p:nvSpPr>
        <p:spPr bwMode="auto">
          <a:xfrm>
            <a:off x="1593850" y="1971675"/>
            <a:ext cx="41910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5BF2FAD2-9728-4326-9C4F-4F7D960D5311}" type="datetime'''1''''8'''''''',''''''''''7''''''0''3''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18,703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29" name="矩形 28"/>
          <p:cNvSpPr/>
          <p:nvPr>
            <p:custDataLst>
              <p:tags r:id="rId32"/>
            </p:custDataLst>
          </p:nvPr>
        </p:nvSpPr>
        <p:spPr bwMode="auto">
          <a:xfrm>
            <a:off x="1660525" y="2525712"/>
            <a:ext cx="287337" cy="152400"/>
          </a:xfrm>
          <a:prstGeom prst="rect">
            <a:avLst/>
          </a:prstGeom>
          <a:solidFill>
            <a:srgbClr val="DFE5EF"/>
          </a:solidFill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6583F2AB-8DFE-47F9-B5D2-2FDCA9E23AD3}" type="datetime'''''''''''''''''''''1''''''''''''''''''''''''''7%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17%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28" name="矩形 27"/>
          <p:cNvSpPr/>
          <p:nvPr>
            <p:custDataLst>
              <p:tags r:id="rId33"/>
            </p:custDataLst>
          </p:nvPr>
        </p:nvSpPr>
        <p:spPr bwMode="auto">
          <a:xfrm>
            <a:off x="1660525" y="2278062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8AB6996C-1949-47D9-8D01-2CCDC3D1AE5D}" type="datetime'''''''''8''''''''3''''''''''''''''''''''''''''''''''''''%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83%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graphicFrame>
        <p:nvGraphicFramePr>
          <p:cNvPr id="40" name="对象 39"/>
          <p:cNvGraphicFramePr>
            <a:graphicFrameLocks noChangeAspect="1"/>
          </p:cNvGraphicFramePr>
          <p:nvPr>
            <p:custDataLst>
              <p:tags r:id="rId34"/>
            </p:custDataLst>
          </p:nvPr>
        </p:nvGraphicFramePr>
        <p:xfrm>
          <a:off x="1317625" y="2924175"/>
          <a:ext cx="4905360" cy="9144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8" name="图表" r:id="rId35" imgW="4905360" imgH="914400" progId="MSGraph.Chart.8">
                  <p:embed/>
                </p:oleObj>
              </mc:Choice>
              <mc:Fallback>
                <p:oleObj name="图表" r:id="rId35" imgW="4905360" imgH="914400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317625" y="2924175"/>
                        <a:ext cx="4905360" cy="9144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8" name="矩形 57"/>
          <p:cNvSpPr/>
          <p:nvPr>
            <p:custDataLst>
              <p:tags r:id="rId37"/>
            </p:custDataLst>
          </p:nvPr>
        </p:nvSpPr>
        <p:spPr bwMode="auto">
          <a:xfrm>
            <a:off x="5543550" y="2841625"/>
            <a:ext cx="34925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63777FB6-B45D-4ADA-B712-A6391BF69E46}" type="datetime'''''''''''''''''''4'''''''''''''''',''''0''''''8''''9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4,089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57" name="矩形 56"/>
          <p:cNvSpPr/>
          <p:nvPr>
            <p:custDataLst>
              <p:tags r:id="rId38"/>
            </p:custDataLst>
          </p:nvPr>
        </p:nvSpPr>
        <p:spPr bwMode="auto">
          <a:xfrm>
            <a:off x="5575300" y="3433762"/>
            <a:ext cx="287337" cy="152400"/>
          </a:xfrm>
          <a:prstGeom prst="rect">
            <a:avLst/>
          </a:prstGeom>
          <a:solidFill>
            <a:srgbClr val="DFE5EF"/>
          </a:solidFill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9CFEA212-5C37-4BFF-9995-46861DDB0B7B}" type="datetime'''''''''''1''''''''4''''''''''%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14%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56" name="矩形 55"/>
          <p:cNvSpPr/>
          <p:nvPr>
            <p:custDataLst>
              <p:tags r:id="rId39"/>
            </p:custDataLst>
          </p:nvPr>
        </p:nvSpPr>
        <p:spPr bwMode="auto">
          <a:xfrm>
            <a:off x="5575300" y="3171825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9EE693DF-D9BF-4B8C-9C6A-9F3C32A59292}" type="datetime'''8''''''''6''''''''''''''''''''''''''''''''''''%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86%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55" name="矩形 54"/>
          <p:cNvSpPr/>
          <p:nvPr>
            <p:custDataLst>
              <p:tags r:id="rId40"/>
            </p:custDataLst>
          </p:nvPr>
        </p:nvSpPr>
        <p:spPr bwMode="auto">
          <a:xfrm>
            <a:off x="4762500" y="2889250"/>
            <a:ext cx="34925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65267529-D796-42A9-9E7E-74E3553D53E8}" type="datetime'''''''''3,''''''''''''''7''''''''''''0''''''''5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3,705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54" name="矩形 53"/>
          <p:cNvSpPr/>
          <p:nvPr>
            <p:custDataLst>
              <p:tags r:id="rId41"/>
            </p:custDataLst>
          </p:nvPr>
        </p:nvSpPr>
        <p:spPr bwMode="auto">
          <a:xfrm>
            <a:off x="4794250" y="3438525"/>
            <a:ext cx="287337" cy="152400"/>
          </a:xfrm>
          <a:prstGeom prst="rect">
            <a:avLst/>
          </a:prstGeom>
          <a:solidFill>
            <a:srgbClr val="DFE5EF"/>
          </a:solidFill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3E3E00F5-8DE7-4DB9-9C51-EC0D9CEF565D}" type="datetime'''''''''''''''12''''''''%''''''''''''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12%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53" name="矩形 52"/>
          <p:cNvSpPr/>
          <p:nvPr>
            <p:custDataLst>
              <p:tags r:id="rId42"/>
            </p:custDataLst>
          </p:nvPr>
        </p:nvSpPr>
        <p:spPr bwMode="auto">
          <a:xfrm>
            <a:off x="4794250" y="3200400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604493BC-BFF2-4559-977A-E16969A60B99}" type="datetime'''8''''8''''''''''''''''''%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88%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52" name="矩形 51"/>
          <p:cNvSpPr/>
          <p:nvPr>
            <p:custDataLst>
              <p:tags r:id="rId43"/>
            </p:custDataLst>
          </p:nvPr>
        </p:nvSpPr>
        <p:spPr bwMode="auto">
          <a:xfrm>
            <a:off x="3981450" y="2927350"/>
            <a:ext cx="34925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576B5842-49EE-42F6-A419-0D568767B6E4}" type="datetime'''''''''''3'''''''''''''''',''38''''8''''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3,388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51" name="矩形 50"/>
          <p:cNvSpPr/>
          <p:nvPr>
            <p:custDataLst>
              <p:tags r:id="rId44"/>
            </p:custDataLst>
          </p:nvPr>
        </p:nvSpPr>
        <p:spPr bwMode="auto">
          <a:xfrm>
            <a:off x="4013200" y="3443287"/>
            <a:ext cx="287337" cy="152400"/>
          </a:xfrm>
          <a:prstGeom prst="rect">
            <a:avLst/>
          </a:prstGeom>
          <a:solidFill>
            <a:srgbClr val="DFE5EF"/>
          </a:solidFill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199A961A-231A-4A8F-9231-310AE10136FC}" type="datetime'''''''''''''''''''1''''''1''''''''''''''''''''''%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11%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43" name="矩形 42"/>
          <p:cNvSpPr/>
          <p:nvPr>
            <p:custDataLst>
              <p:tags r:id="rId45"/>
            </p:custDataLst>
          </p:nvPr>
        </p:nvSpPr>
        <p:spPr bwMode="auto">
          <a:xfrm>
            <a:off x="4013200" y="3224212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4B588290-14FE-4C47-9AC1-EE677D4C5127}" type="datetime'''''8''9''%''''''''''''''''''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89%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50" name="矩形 49"/>
          <p:cNvSpPr/>
          <p:nvPr>
            <p:custDataLst>
              <p:tags r:id="rId46"/>
            </p:custDataLst>
          </p:nvPr>
        </p:nvSpPr>
        <p:spPr bwMode="auto">
          <a:xfrm>
            <a:off x="3195637" y="2965450"/>
            <a:ext cx="34925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95C1D0D7-446E-4510-9458-547A216AA48F}" type="datetime'''''''3'',''''1''''''''''''2''''''''''''1''''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3,121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49" name="矩形 48"/>
          <p:cNvSpPr/>
          <p:nvPr>
            <p:custDataLst>
              <p:tags r:id="rId47"/>
            </p:custDataLst>
          </p:nvPr>
        </p:nvSpPr>
        <p:spPr bwMode="auto">
          <a:xfrm>
            <a:off x="3227387" y="3448050"/>
            <a:ext cx="287337" cy="152400"/>
          </a:xfrm>
          <a:prstGeom prst="rect">
            <a:avLst/>
          </a:prstGeom>
          <a:solidFill>
            <a:srgbClr val="DFE5EF"/>
          </a:solidFill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A4C0F45E-A76A-46A8-AADA-0F0818E54A41}" type="datetime'''1''''''''''''''''''''''''''''''''''1''''''''''''''''''''%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11%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48" name="矩形 47"/>
          <p:cNvSpPr/>
          <p:nvPr>
            <p:custDataLst>
              <p:tags r:id="rId48"/>
            </p:custDataLst>
          </p:nvPr>
        </p:nvSpPr>
        <p:spPr bwMode="auto">
          <a:xfrm>
            <a:off x="3227387" y="3248025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4F969282-2923-4A06-87CA-D46FAC445F53}" type="datetime'''''''''8''''''''''''''''''''''''''9''%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89%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47" name="矩形 46"/>
          <p:cNvSpPr/>
          <p:nvPr>
            <p:custDataLst>
              <p:tags r:id="rId49"/>
            </p:custDataLst>
          </p:nvPr>
        </p:nvSpPr>
        <p:spPr bwMode="auto">
          <a:xfrm>
            <a:off x="2409825" y="2994025"/>
            <a:ext cx="34925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AE967AE9-BEE2-43DF-ABFB-36BDDD62AC60}" type="datetime'2'''''''',''''''''''8''''8''''''3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2,883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46" name="矩形 45"/>
          <p:cNvSpPr/>
          <p:nvPr>
            <p:custDataLst>
              <p:tags r:id="rId50"/>
            </p:custDataLst>
          </p:nvPr>
        </p:nvSpPr>
        <p:spPr bwMode="auto">
          <a:xfrm>
            <a:off x="2476500" y="3448050"/>
            <a:ext cx="217487" cy="152400"/>
          </a:xfrm>
          <a:prstGeom prst="rect">
            <a:avLst/>
          </a:prstGeom>
          <a:solidFill>
            <a:srgbClr val="DFE5EF"/>
          </a:solidFill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390A0271-58EF-4D49-A8EF-B872E8862A82}" type="datetime'9''%''''''''''''''''''''''''''''''''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9%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45" name="矩形 44"/>
          <p:cNvSpPr/>
          <p:nvPr>
            <p:custDataLst>
              <p:tags r:id="rId51"/>
            </p:custDataLst>
          </p:nvPr>
        </p:nvSpPr>
        <p:spPr bwMode="auto">
          <a:xfrm>
            <a:off x="2441575" y="3262312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34C3659B-D421-4395-88FC-6356312681B5}" type="datetime'''''''''''''''''''''9''''''1''%''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91%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44" name="矩形 43"/>
          <p:cNvSpPr/>
          <p:nvPr>
            <p:custDataLst>
              <p:tags r:id="rId52"/>
            </p:custDataLst>
          </p:nvPr>
        </p:nvSpPr>
        <p:spPr bwMode="auto">
          <a:xfrm>
            <a:off x="1628775" y="3051175"/>
            <a:ext cx="34925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3E95C9CF-C3BD-4C7C-8464-0D4DD5D4E270}" type="datetime'''2'''''''''''''''''''''''''''',''''4''''''''''''''45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2,445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42" name="矩形 41"/>
          <p:cNvSpPr/>
          <p:nvPr>
            <p:custDataLst>
              <p:tags r:id="rId53"/>
            </p:custDataLst>
          </p:nvPr>
        </p:nvSpPr>
        <p:spPr bwMode="auto">
          <a:xfrm>
            <a:off x="1695450" y="3457575"/>
            <a:ext cx="217487" cy="152400"/>
          </a:xfrm>
          <a:prstGeom prst="rect">
            <a:avLst/>
          </a:prstGeom>
          <a:solidFill>
            <a:srgbClr val="DFE5EF"/>
          </a:solidFill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4AFDFA97-A7C0-477D-AA44-6C6CEC24E3C5}" type="datetime'''''''''''''''''''''''6%''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6%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41" name="矩形 40"/>
          <p:cNvSpPr/>
          <p:nvPr>
            <p:custDataLst>
              <p:tags r:id="rId54"/>
            </p:custDataLst>
          </p:nvPr>
        </p:nvSpPr>
        <p:spPr bwMode="auto">
          <a:xfrm>
            <a:off x="1660525" y="3300412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876EAC33-A4B6-4C24-B63B-AF4E02A18DCB}" type="datetime'''''''''9''''''''''4''''''%''''''''''''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94%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graphicFrame>
        <p:nvGraphicFramePr>
          <p:cNvPr id="78" name="对象 77"/>
          <p:cNvGraphicFramePr>
            <a:graphicFrameLocks noChangeAspect="1"/>
          </p:cNvGraphicFramePr>
          <p:nvPr>
            <p:custDataLst>
              <p:tags r:id="rId55"/>
            </p:custDataLst>
          </p:nvPr>
        </p:nvGraphicFramePr>
        <p:xfrm>
          <a:off x="1317625" y="3911600"/>
          <a:ext cx="4905360" cy="9144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9" name="图表" r:id="rId56" imgW="4905360" imgH="914400" progId="MSGraph.Chart.8">
                  <p:embed/>
                </p:oleObj>
              </mc:Choice>
              <mc:Fallback>
                <p:oleObj name="图表" r:id="rId56" imgW="4905360" imgH="914400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317625" y="3911600"/>
                        <a:ext cx="4905360" cy="9144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7" name="矩形 86"/>
          <p:cNvSpPr/>
          <p:nvPr>
            <p:custDataLst>
              <p:tags r:id="rId58"/>
            </p:custDataLst>
          </p:nvPr>
        </p:nvSpPr>
        <p:spPr bwMode="auto">
          <a:xfrm>
            <a:off x="5413375" y="3829050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89C99603-0661-43AD-95BC-E46C0206C47E}" type="datetime'''''''9''''''''''''''5''''%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95%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79" name="矩形 78"/>
          <p:cNvSpPr/>
          <p:nvPr>
            <p:custDataLst>
              <p:tags r:id="rId59"/>
            </p:custDataLst>
          </p:nvPr>
        </p:nvSpPr>
        <p:spPr bwMode="auto">
          <a:xfrm>
            <a:off x="4956175" y="3971925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7D5E3B58-5734-4DC7-9ACB-C474565A3F8E}" type="datetime'''6''''''''2''''''''''''''''''%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62%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80" name="矩形 79"/>
          <p:cNvSpPr/>
          <p:nvPr>
            <p:custDataLst>
              <p:tags r:id="rId60"/>
            </p:custDataLst>
          </p:nvPr>
        </p:nvSpPr>
        <p:spPr bwMode="auto">
          <a:xfrm>
            <a:off x="4632325" y="3838575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105D77CD-F578-4AF0-AFF6-EA91356378C5}" type="datetime'''''''''''''''''''''''''''9''''''''''2''''''''''''''''''%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92%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81" name="矩形 80"/>
          <p:cNvSpPr/>
          <p:nvPr>
            <p:custDataLst>
              <p:tags r:id="rId61"/>
            </p:custDataLst>
          </p:nvPr>
        </p:nvSpPr>
        <p:spPr bwMode="auto">
          <a:xfrm>
            <a:off x="4175125" y="3990975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DE04C788-D73E-49D7-B8CB-0D1EE83A253F}" type="datetime'5''''''''''''''''9%''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59%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82" name="矩形 81"/>
          <p:cNvSpPr/>
          <p:nvPr>
            <p:custDataLst>
              <p:tags r:id="rId62"/>
            </p:custDataLst>
          </p:nvPr>
        </p:nvSpPr>
        <p:spPr bwMode="auto">
          <a:xfrm>
            <a:off x="3851275" y="3848100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B98E57D6-D71A-4361-88F9-C2B491B33609}" type="datetime'''''9''0''''''''''''%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90%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83" name="矩形 82"/>
          <p:cNvSpPr/>
          <p:nvPr>
            <p:custDataLst>
              <p:tags r:id="rId63"/>
            </p:custDataLst>
          </p:nvPr>
        </p:nvSpPr>
        <p:spPr bwMode="auto">
          <a:xfrm>
            <a:off x="3394075" y="3990975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3C7B0D1B-0F81-48EA-96CD-E77F2443ED21}" type="datetime'''''''''''''''''''''''5''8''''''''''''%''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58%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84" name="矩形 83"/>
          <p:cNvSpPr/>
          <p:nvPr>
            <p:custDataLst>
              <p:tags r:id="rId64"/>
            </p:custDataLst>
          </p:nvPr>
        </p:nvSpPr>
        <p:spPr bwMode="auto">
          <a:xfrm>
            <a:off x="3065462" y="3857625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8D17C388-A7ED-4ADF-9669-92D65CCEC987}" type="datetime'''88%''''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88%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85" name="矩形 84"/>
          <p:cNvSpPr/>
          <p:nvPr>
            <p:custDataLst>
              <p:tags r:id="rId65"/>
            </p:custDataLst>
          </p:nvPr>
        </p:nvSpPr>
        <p:spPr bwMode="auto">
          <a:xfrm>
            <a:off x="2603500" y="4010025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A7A6D699-4138-41CA-93E6-878719752320}" type="datetime'''''5''''''''5''''''''''''''''''''''''''''''''%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55%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86" name="矩形 85"/>
          <p:cNvSpPr/>
          <p:nvPr>
            <p:custDataLst>
              <p:tags r:id="rId66"/>
            </p:custDataLst>
          </p:nvPr>
        </p:nvSpPr>
        <p:spPr bwMode="auto">
          <a:xfrm>
            <a:off x="2279650" y="3876675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0BA8055B-14D8-4BD9-8627-4F09313422F3}" type="datetime'''''8''''''''''''4''''''''%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84%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90" name="矩形 89"/>
          <p:cNvSpPr/>
          <p:nvPr>
            <p:custDataLst>
              <p:tags r:id="rId67"/>
            </p:custDataLst>
          </p:nvPr>
        </p:nvSpPr>
        <p:spPr bwMode="auto">
          <a:xfrm>
            <a:off x="1822450" y="4038600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92DC8E06-340C-43D1-9701-E856375414CB}" type="datetime'''''''''''''''''49''''''''''''''''''''''''''''''''%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49%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89" name="矩形 88"/>
          <p:cNvSpPr/>
          <p:nvPr>
            <p:custDataLst>
              <p:tags r:id="rId68"/>
            </p:custDataLst>
          </p:nvPr>
        </p:nvSpPr>
        <p:spPr bwMode="auto">
          <a:xfrm>
            <a:off x="1498600" y="3914775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2B8BF2AF-F5F1-47B1-9F85-4C9EAB31B0C2}" type="datetime'''''7''''''''''''''''''''''7%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77%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88" name="矩形 87"/>
          <p:cNvSpPr/>
          <p:nvPr>
            <p:custDataLst>
              <p:tags r:id="rId69"/>
            </p:custDataLst>
          </p:nvPr>
        </p:nvSpPr>
        <p:spPr bwMode="auto">
          <a:xfrm>
            <a:off x="5737225" y="3962400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4CC9210F-F342-407B-ACFF-5A130CA59DEF}" type="datetime'''''''''''''''''6''''''''''''5''%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65%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graphicFrame>
        <p:nvGraphicFramePr>
          <p:cNvPr id="104" name="对象 103"/>
          <p:cNvGraphicFramePr>
            <a:graphicFrameLocks noChangeAspect="1"/>
          </p:cNvGraphicFramePr>
          <p:nvPr>
            <p:custDataLst>
              <p:tags r:id="rId70"/>
            </p:custDataLst>
          </p:nvPr>
        </p:nvGraphicFramePr>
        <p:xfrm>
          <a:off x="1317625" y="4724400"/>
          <a:ext cx="4905360" cy="9144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0" name="图表" r:id="rId71" imgW="4905360" imgH="914400" progId="MSGraph.Chart.8">
                  <p:embed/>
                </p:oleObj>
              </mc:Choice>
              <mc:Fallback>
                <p:oleObj name="图表" r:id="rId71" imgW="4905360" imgH="914400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317625" y="4724400"/>
                        <a:ext cx="4905360" cy="9144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6" name="矩形 105"/>
          <p:cNvSpPr/>
          <p:nvPr>
            <p:custDataLst>
              <p:tags r:id="rId73"/>
            </p:custDataLst>
          </p:nvPr>
        </p:nvSpPr>
        <p:spPr bwMode="auto">
          <a:xfrm>
            <a:off x="1695450" y="5243512"/>
            <a:ext cx="217487" cy="152400"/>
          </a:xfrm>
          <a:prstGeom prst="rect">
            <a:avLst/>
          </a:prstGeom>
          <a:solidFill>
            <a:srgbClr val="DFE5EF"/>
          </a:solidFill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F0F57359-8D40-4168-90A0-AA31B8A9CA09}" type="datetime'''''''''''''''''''''''''''''''''5''''''%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5%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05" name="矩形 104"/>
          <p:cNvSpPr/>
          <p:nvPr>
            <p:custDataLst>
              <p:tags r:id="rId74"/>
            </p:custDataLst>
          </p:nvPr>
        </p:nvSpPr>
        <p:spPr bwMode="auto">
          <a:xfrm>
            <a:off x="1660525" y="5105400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AFCF29C6-8D40-4B1A-AB40-B83BD2BDFDFA}" type="datetime'''''''9''''''''''''5''''''%''''''''''''''''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95%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22" name="矩形 121"/>
          <p:cNvSpPr/>
          <p:nvPr>
            <p:custDataLst>
              <p:tags r:id="rId75"/>
            </p:custDataLst>
          </p:nvPr>
        </p:nvSpPr>
        <p:spPr bwMode="auto">
          <a:xfrm>
            <a:off x="5543550" y="4641850"/>
            <a:ext cx="34925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BBE6A011-4526-40A0-965A-66D6D693B0F8}" type="datetime'''''''''''''''''2'',''5''''''''4''''''''''''2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2,542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07" name="矩形 106"/>
          <p:cNvSpPr/>
          <p:nvPr>
            <p:custDataLst>
              <p:tags r:id="rId76"/>
            </p:custDataLst>
          </p:nvPr>
        </p:nvSpPr>
        <p:spPr bwMode="auto">
          <a:xfrm>
            <a:off x="4013200" y="5029200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1F4D8662-00A0-4E72-9332-80E5D298174F}" type="datetime'''''''''''''''9''''''''''2%''''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92%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18" name="矩形 117"/>
          <p:cNvSpPr/>
          <p:nvPr>
            <p:custDataLst>
              <p:tags r:id="rId77"/>
            </p:custDataLst>
          </p:nvPr>
        </p:nvSpPr>
        <p:spPr bwMode="auto">
          <a:xfrm>
            <a:off x="4829175" y="5229225"/>
            <a:ext cx="217487" cy="152400"/>
          </a:xfrm>
          <a:prstGeom prst="rect">
            <a:avLst/>
          </a:prstGeom>
          <a:solidFill>
            <a:srgbClr val="DFE5EF"/>
          </a:solidFill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7D4F490F-3962-4F02-B7C9-CC3079BBB5F6}" type="datetime'''''''''''''''''''''''''''9''''''''''''''''''''''''%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9%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14" name="矩形 113"/>
          <p:cNvSpPr/>
          <p:nvPr>
            <p:custDataLst>
              <p:tags r:id="rId78"/>
            </p:custDataLst>
          </p:nvPr>
        </p:nvSpPr>
        <p:spPr bwMode="auto">
          <a:xfrm>
            <a:off x="3195637" y="4765675"/>
            <a:ext cx="34925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62343672-0E73-4759-AAC8-A13A72CC8844}" type="datetime'''''''''''''''1'',92''2''''''''''''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1,922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21" name="矩形 120"/>
          <p:cNvSpPr/>
          <p:nvPr>
            <p:custDataLst>
              <p:tags r:id="rId79"/>
            </p:custDataLst>
          </p:nvPr>
        </p:nvSpPr>
        <p:spPr bwMode="auto">
          <a:xfrm>
            <a:off x="5575300" y="5224462"/>
            <a:ext cx="287337" cy="152400"/>
          </a:xfrm>
          <a:prstGeom prst="rect">
            <a:avLst/>
          </a:prstGeom>
          <a:solidFill>
            <a:srgbClr val="DFE5EF"/>
          </a:solidFill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FB470F4C-313D-4BCE-B414-F8B2DD298119}" type="datetime'''''10''''''''''''''''''''''''''''%''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10%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17" name="矩形 116"/>
          <p:cNvSpPr/>
          <p:nvPr>
            <p:custDataLst>
              <p:tags r:id="rId80"/>
            </p:custDataLst>
          </p:nvPr>
        </p:nvSpPr>
        <p:spPr bwMode="auto">
          <a:xfrm>
            <a:off x="4794250" y="5005387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883F4D67-BFE4-4407-9C1A-934382B2A301}" type="datetime'''''''''9''''''''''''''''''''''''1''''''''''%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91%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13" name="矩形 112"/>
          <p:cNvSpPr/>
          <p:nvPr>
            <p:custDataLst>
              <p:tags r:id="rId81"/>
            </p:custDataLst>
          </p:nvPr>
        </p:nvSpPr>
        <p:spPr bwMode="auto">
          <a:xfrm>
            <a:off x="3262312" y="5233987"/>
            <a:ext cx="217487" cy="152400"/>
          </a:xfrm>
          <a:prstGeom prst="rect">
            <a:avLst/>
          </a:prstGeom>
          <a:solidFill>
            <a:srgbClr val="DFE5EF"/>
          </a:solidFill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6F8B6855-66E2-4392-9EF9-FA8CD27D22C7}" type="datetime'''''''''''''''''''''''8''''''''''''''''''''''%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8%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12" name="矩形 111"/>
          <p:cNvSpPr/>
          <p:nvPr>
            <p:custDataLst>
              <p:tags r:id="rId82"/>
            </p:custDataLst>
          </p:nvPr>
        </p:nvSpPr>
        <p:spPr bwMode="auto">
          <a:xfrm>
            <a:off x="3227387" y="5043487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ABC98ED7-1BED-4559-B3B3-9399CC988C65}" type="datetime'''''''''''9''''''''''''''''2''''''%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92%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20" name="矩形 119"/>
          <p:cNvSpPr/>
          <p:nvPr>
            <p:custDataLst>
              <p:tags r:id="rId83"/>
            </p:custDataLst>
          </p:nvPr>
        </p:nvSpPr>
        <p:spPr bwMode="auto">
          <a:xfrm>
            <a:off x="5575300" y="4972050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91CDC437-6B72-4687-A307-50AC48D05F27}" type="datetime'9''0''''''''''''''''''''''%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90%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11" name="矩形 110"/>
          <p:cNvSpPr/>
          <p:nvPr>
            <p:custDataLst>
              <p:tags r:id="rId84"/>
            </p:custDataLst>
          </p:nvPr>
        </p:nvSpPr>
        <p:spPr bwMode="auto">
          <a:xfrm>
            <a:off x="2409825" y="4794250"/>
            <a:ext cx="34925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36CB1CE8-517C-4718-93E4-D90FD69DB4A1}" type="datetime'''''''''''''''''''1,''''''''''''7''''''''8''''''''''''''''2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1,782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16" name="矩形 115"/>
          <p:cNvSpPr/>
          <p:nvPr>
            <p:custDataLst>
              <p:tags r:id="rId85"/>
            </p:custDataLst>
          </p:nvPr>
        </p:nvSpPr>
        <p:spPr bwMode="auto">
          <a:xfrm>
            <a:off x="3981450" y="4737100"/>
            <a:ext cx="34925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55D5A72F-E634-46A5-BC97-9F89FDEF39C0}" type="datetime'''''''2'''''''',''''''0''''''''''''''''''4''''0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2,040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10" name="矩形 109"/>
          <p:cNvSpPr/>
          <p:nvPr>
            <p:custDataLst>
              <p:tags r:id="rId86"/>
            </p:custDataLst>
          </p:nvPr>
        </p:nvSpPr>
        <p:spPr bwMode="auto">
          <a:xfrm>
            <a:off x="2476500" y="5233987"/>
            <a:ext cx="217487" cy="152400"/>
          </a:xfrm>
          <a:prstGeom prst="rect">
            <a:avLst/>
          </a:prstGeom>
          <a:solidFill>
            <a:srgbClr val="DFE5EF"/>
          </a:solidFill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B350052A-D5C6-4C07-8550-234FBF722D6A}" type="datetime'''''''''''''''''7''''''''''''%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7%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19" name="矩形 118"/>
          <p:cNvSpPr/>
          <p:nvPr>
            <p:custDataLst>
              <p:tags r:id="rId87"/>
            </p:custDataLst>
          </p:nvPr>
        </p:nvSpPr>
        <p:spPr bwMode="auto">
          <a:xfrm>
            <a:off x="4762500" y="4699000"/>
            <a:ext cx="34925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6AE030E1-A861-426C-8DCE-AA2E88C89D80}" type="datetime'2'',''''2''''''''''''''''''''''''''''''''59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2,259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15" name="矩形 114"/>
          <p:cNvSpPr/>
          <p:nvPr>
            <p:custDataLst>
              <p:tags r:id="rId88"/>
            </p:custDataLst>
          </p:nvPr>
        </p:nvSpPr>
        <p:spPr bwMode="auto">
          <a:xfrm>
            <a:off x="4048125" y="5233987"/>
            <a:ext cx="217487" cy="152400"/>
          </a:xfrm>
          <a:prstGeom prst="rect">
            <a:avLst/>
          </a:prstGeom>
          <a:solidFill>
            <a:srgbClr val="DFE5EF"/>
          </a:solidFill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6BBDBF02-9996-4B7E-B898-06403BCE6048}" type="datetime'''''''''''8''''''''''''''''''''''''%''''''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8%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09" name="矩形 108"/>
          <p:cNvSpPr/>
          <p:nvPr>
            <p:custDataLst>
              <p:tags r:id="rId89"/>
            </p:custDataLst>
          </p:nvPr>
        </p:nvSpPr>
        <p:spPr bwMode="auto">
          <a:xfrm>
            <a:off x="2441575" y="5057775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98BF06EC-58C5-4B8D-BC70-041F5FE137B8}" type="datetime'''''''''''''''''''9''''3''''''''''''''''''%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93%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08" name="矩形 107"/>
          <p:cNvSpPr/>
          <p:nvPr>
            <p:custDataLst>
              <p:tags r:id="rId90"/>
            </p:custDataLst>
          </p:nvPr>
        </p:nvSpPr>
        <p:spPr bwMode="auto">
          <a:xfrm>
            <a:off x="1628775" y="4870450"/>
            <a:ext cx="34925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8DCCF570-F372-4092-BF2A-E485115F7919}" type="datetime'1,''''3''''''''''''''''''8''7''''''''''''''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1,387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graphicFrame>
        <p:nvGraphicFramePr>
          <p:cNvPr id="123" name="对象 122"/>
          <p:cNvGraphicFramePr>
            <a:graphicFrameLocks noChangeAspect="1"/>
          </p:cNvGraphicFramePr>
          <p:nvPr>
            <p:custDataLst>
              <p:tags r:id="rId91"/>
            </p:custDataLst>
          </p:nvPr>
        </p:nvGraphicFramePr>
        <p:xfrm>
          <a:off x="1317625" y="5530850"/>
          <a:ext cx="4905360" cy="9144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1" name="图表" r:id="rId92" imgW="4905360" imgH="914400" progId="MSGraph.Chart.8">
                  <p:embed/>
                </p:oleObj>
              </mc:Choice>
              <mc:Fallback>
                <p:oleObj name="图表" r:id="rId92" imgW="4905360" imgH="914400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317625" y="5530850"/>
                        <a:ext cx="4905360" cy="9144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72" name="直接连接符 171"/>
          <p:cNvCxnSpPr/>
          <p:nvPr>
            <p:custDataLst>
              <p:tags r:id="rId94"/>
            </p:custDataLst>
          </p:nvPr>
        </p:nvCxnSpPr>
        <p:spPr bwMode="auto">
          <a:xfrm flipH="1">
            <a:off x="2747962" y="5905500"/>
            <a:ext cx="71438" cy="92075"/>
          </a:xfrm>
          <a:prstGeom prst="line">
            <a:avLst/>
          </a:prstGeom>
          <a:ln w="6350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直接连接符 169"/>
          <p:cNvCxnSpPr/>
          <p:nvPr>
            <p:custDataLst>
              <p:tags r:id="rId95"/>
            </p:custDataLst>
          </p:nvPr>
        </p:nvCxnSpPr>
        <p:spPr bwMode="auto">
          <a:xfrm flipH="1">
            <a:off x="1966912" y="5905500"/>
            <a:ext cx="71438" cy="96837"/>
          </a:xfrm>
          <a:prstGeom prst="line">
            <a:avLst/>
          </a:prstGeom>
          <a:ln w="6350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" name="直接连接符 173"/>
          <p:cNvCxnSpPr/>
          <p:nvPr>
            <p:custDataLst>
              <p:tags r:id="rId96"/>
            </p:custDataLst>
          </p:nvPr>
        </p:nvCxnSpPr>
        <p:spPr bwMode="auto">
          <a:xfrm flipH="1">
            <a:off x="3536950" y="5905500"/>
            <a:ext cx="73025" cy="92075"/>
          </a:xfrm>
          <a:prstGeom prst="line">
            <a:avLst/>
          </a:prstGeom>
          <a:ln w="6350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5" name="矩形 124"/>
          <p:cNvSpPr/>
          <p:nvPr>
            <p:custDataLst>
              <p:tags r:id="rId97"/>
            </p:custDataLst>
          </p:nvPr>
        </p:nvSpPr>
        <p:spPr bwMode="auto">
          <a:xfrm>
            <a:off x="2038350" y="5829300"/>
            <a:ext cx="21748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6367DE57-ACDE-40DA-99B3-ADBCE3BF2E43}" type="datetime'4''''''''''''''''%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4%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24" name="矩形 123"/>
          <p:cNvSpPr/>
          <p:nvPr>
            <p:custDataLst>
              <p:tags r:id="rId98"/>
            </p:custDataLst>
          </p:nvPr>
        </p:nvSpPr>
        <p:spPr bwMode="auto">
          <a:xfrm>
            <a:off x="1660525" y="5849937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CB45EAE0-11D4-4176-8152-39C62E1CE6D2}" type="datetime'''''''''''''96''''''%''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96%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50" name="矩形 149"/>
          <p:cNvSpPr/>
          <p:nvPr>
            <p:custDataLst>
              <p:tags r:id="rId99"/>
            </p:custDataLst>
          </p:nvPr>
        </p:nvSpPr>
        <p:spPr bwMode="auto">
          <a:xfrm>
            <a:off x="4791075" y="6151562"/>
            <a:ext cx="29210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6C3ED35D-FEFE-443E-B649-80DA54FD9ACA}" type="datetime'''''''''''''''''2''011''''''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2011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38" name="矩形 137"/>
          <p:cNvSpPr/>
          <p:nvPr>
            <p:custDataLst>
              <p:tags r:id="rId100"/>
            </p:custDataLst>
          </p:nvPr>
        </p:nvSpPr>
        <p:spPr bwMode="auto">
          <a:xfrm>
            <a:off x="4814887" y="5505450"/>
            <a:ext cx="244475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4E155F09-201C-4892-BB1F-679AFEF61FDD}" type="datetime'''''''''''''''''''''''''''''''''''''1''''''''''''0''7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107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26" name="矩形 125"/>
          <p:cNvSpPr/>
          <p:nvPr>
            <p:custDataLst>
              <p:tags r:id="rId101"/>
            </p:custDataLst>
          </p:nvPr>
        </p:nvSpPr>
        <p:spPr bwMode="auto">
          <a:xfrm>
            <a:off x="4013200" y="5773737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41C7E5DB-7E4C-4214-BE9E-6B28C195F4A3}" type="datetime'''''''92''''''''''''''''''''''%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92%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47" name="矩形 146"/>
          <p:cNvSpPr/>
          <p:nvPr>
            <p:custDataLst>
              <p:tags r:id="rId102"/>
            </p:custDataLst>
          </p:nvPr>
        </p:nvSpPr>
        <p:spPr bwMode="auto">
          <a:xfrm>
            <a:off x="2438400" y="6151562"/>
            <a:ext cx="29210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3D33AEE7-98B3-4ED6-A86F-3F9450347005}" type="datetime'''2''''''''''0''''''''''''''''''''''''''08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2008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30" name="矩形 129"/>
          <p:cNvSpPr/>
          <p:nvPr>
            <p:custDataLst>
              <p:tags r:id="rId103"/>
            </p:custDataLst>
          </p:nvPr>
        </p:nvSpPr>
        <p:spPr bwMode="auto">
          <a:xfrm>
            <a:off x="2497137" y="5610225"/>
            <a:ext cx="174625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E2C4FF8F-3C88-4E49-826F-7BA0D65C063B}" type="datetime'''''''''''''''''''''''''''''''''74''''''''''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74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41" name="矩形 140"/>
          <p:cNvSpPr/>
          <p:nvPr>
            <p:custDataLst>
              <p:tags r:id="rId104"/>
            </p:custDataLst>
          </p:nvPr>
        </p:nvSpPr>
        <p:spPr bwMode="auto">
          <a:xfrm>
            <a:off x="5595937" y="5448300"/>
            <a:ext cx="244475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637D3F02-8D8A-4B7C-A3F8-E6AF817A66BB}" type="datetime'12''''''''''''''''''''7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127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37" name="矩形 136"/>
          <p:cNvSpPr/>
          <p:nvPr>
            <p:custDataLst>
              <p:tags r:id="rId105"/>
            </p:custDataLst>
          </p:nvPr>
        </p:nvSpPr>
        <p:spPr bwMode="auto">
          <a:xfrm>
            <a:off x="4829175" y="5916612"/>
            <a:ext cx="217487" cy="152400"/>
          </a:xfrm>
          <a:prstGeom prst="rect">
            <a:avLst/>
          </a:prstGeom>
          <a:solidFill>
            <a:srgbClr val="DFE5EF"/>
          </a:solidFill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4A8A59C8-F857-4318-A23B-48FC18AD5D77}" type="datetime'''''''''''''''''''''''''9%''''''''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9%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36" name="矩形 135"/>
          <p:cNvSpPr/>
          <p:nvPr>
            <p:custDataLst>
              <p:tags r:id="rId106"/>
            </p:custDataLst>
          </p:nvPr>
        </p:nvSpPr>
        <p:spPr bwMode="auto">
          <a:xfrm>
            <a:off x="4794250" y="5754687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EE168FC0-BBE1-466A-A579-58C594E010BD}" type="datetime'''''''''''9''''''''''''''''''''''''''1''''''''''''''%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91%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33" name="矩形 132"/>
          <p:cNvSpPr/>
          <p:nvPr>
            <p:custDataLst>
              <p:tags r:id="rId107"/>
            </p:custDataLst>
          </p:nvPr>
        </p:nvSpPr>
        <p:spPr bwMode="auto">
          <a:xfrm>
            <a:off x="3282950" y="5572125"/>
            <a:ext cx="174625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944F15E4-9E12-426D-847D-61533D63F0D2}" type="datetime'''''''''''''''''''8''''''''5''''''''''''''''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85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29" name="矩形 128"/>
          <p:cNvSpPr/>
          <p:nvPr>
            <p:custDataLst>
              <p:tags r:id="rId108"/>
            </p:custDataLst>
          </p:nvPr>
        </p:nvSpPr>
        <p:spPr bwMode="auto">
          <a:xfrm>
            <a:off x="2819400" y="5829300"/>
            <a:ext cx="21748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1B82B923-D544-4B25-8E70-160CFE38F74E}" type="datetime'''''''''''''''''''''''''''''7''''''''''%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7%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28" name="矩形 127"/>
          <p:cNvSpPr/>
          <p:nvPr>
            <p:custDataLst>
              <p:tags r:id="rId109"/>
            </p:custDataLst>
          </p:nvPr>
        </p:nvSpPr>
        <p:spPr bwMode="auto">
          <a:xfrm>
            <a:off x="2441575" y="5811837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8F40AA2D-4261-4884-999F-CA5E58BBEE59}" type="datetime'''''''''''''''''''''''93''%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93%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39" name="矩形 138"/>
          <p:cNvSpPr/>
          <p:nvPr>
            <p:custDataLst>
              <p:tags r:id="rId110"/>
            </p:custDataLst>
          </p:nvPr>
        </p:nvSpPr>
        <p:spPr bwMode="auto">
          <a:xfrm>
            <a:off x="5575300" y="5721350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B49B556E-95BB-48E6-83CA-EE5B1869B1C7}" type="datetime'''''''''''''''''''''''''''''''''8''''9''''''''%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89%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49" name="矩形 148"/>
          <p:cNvSpPr/>
          <p:nvPr>
            <p:custDataLst>
              <p:tags r:id="rId111"/>
            </p:custDataLst>
          </p:nvPr>
        </p:nvSpPr>
        <p:spPr bwMode="auto">
          <a:xfrm>
            <a:off x="4010025" y="6151562"/>
            <a:ext cx="29210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EBA636F0-A7B5-4F0B-88C4-FE31DFBAD700}" type="datetime'''2''''''''0''''''''''1''''''0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2010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35" name="矩形 134"/>
          <p:cNvSpPr/>
          <p:nvPr>
            <p:custDataLst>
              <p:tags r:id="rId112"/>
            </p:custDataLst>
          </p:nvPr>
        </p:nvSpPr>
        <p:spPr bwMode="auto">
          <a:xfrm>
            <a:off x="4068762" y="5543550"/>
            <a:ext cx="174625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1879A949-72B0-457E-B30D-ACFAFF574B47}" type="datetime'''''''''''''9''''''''''''''''''''''''''''5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95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31" name="矩形 130"/>
          <p:cNvSpPr/>
          <p:nvPr>
            <p:custDataLst>
              <p:tags r:id="rId113"/>
            </p:custDataLst>
          </p:nvPr>
        </p:nvSpPr>
        <p:spPr bwMode="auto">
          <a:xfrm>
            <a:off x="3227387" y="5792787"/>
            <a:ext cx="2873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0A31A9C6-7DC2-43B6-9C8A-135107417A54}" type="datetime'9''''''''''2''''%''''''''''''''''''''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92%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46" name="矩形 145"/>
          <p:cNvSpPr/>
          <p:nvPr>
            <p:custDataLst>
              <p:tags r:id="rId114"/>
            </p:custDataLst>
          </p:nvPr>
        </p:nvSpPr>
        <p:spPr bwMode="auto">
          <a:xfrm>
            <a:off x="1657350" y="6151562"/>
            <a:ext cx="29210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E9D2215C-F2F2-46BD-B8FF-BCC28B72C3AB}" type="datetime'2''''00''''''''''''''''''''''''''''''''5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2005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27" name="矩形 126"/>
          <p:cNvSpPr/>
          <p:nvPr>
            <p:custDataLst>
              <p:tags r:id="rId115"/>
            </p:custDataLst>
          </p:nvPr>
        </p:nvSpPr>
        <p:spPr bwMode="auto">
          <a:xfrm>
            <a:off x="1716087" y="5676900"/>
            <a:ext cx="174625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b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6529FD40-18FA-49DD-AA5A-36AE0FEC8370}" type="datetime'''''''''''5''''''''''''''''''''''''''1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51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34" name="矩形 133"/>
          <p:cNvSpPr/>
          <p:nvPr>
            <p:custDataLst>
              <p:tags r:id="rId116"/>
            </p:custDataLst>
          </p:nvPr>
        </p:nvSpPr>
        <p:spPr bwMode="auto">
          <a:xfrm>
            <a:off x="4048125" y="5916612"/>
            <a:ext cx="217487" cy="152400"/>
          </a:xfrm>
          <a:prstGeom prst="rect">
            <a:avLst/>
          </a:prstGeom>
          <a:solidFill>
            <a:srgbClr val="DFE5EF"/>
          </a:solidFill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3D645674-BCA0-45B2-90CC-FCBC4B54D2EF}" type="datetime'''''''''''''''''''''''''''''''''''''8''''''''%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8%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32" name="矩形 131"/>
          <p:cNvSpPr/>
          <p:nvPr>
            <p:custDataLst>
              <p:tags r:id="rId117"/>
            </p:custDataLst>
          </p:nvPr>
        </p:nvSpPr>
        <p:spPr bwMode="auto">
          <a:xfrm>
            <a:off x="3609975" y="5829300"/>
            <a:ext cx="21748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BB2649B2-4ABF-4E07-AE3C-258C211FAD01}" type="datetime'''8%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8%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40" name="矩形 139"/>
          <p:cNvSpPr/>
          <p:nvPr>
            <p:custDataLst>
              <p:tags r:id="rId118"/>
            </p:custDataLst>
          </p:nvPr>
        </p:nvSpPr>
        <p:spPr bwMode="auto">
          <a:xfrm>
            <a:off x="5575300" y="5911850"/>
            <a:ext cx="287337" cy="152400"/>
          </a:xfrm>
          <a:prstGeom prst="rect">
            <a:avLst/>
          </a:prstGeom>
          <a:solidFill>
            <a:srgbClr val="DFE5EF"/>
          </a:solidFill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5BD60D59-6C3C-4C17-851A-2A3FE09A7558}" type="datetime'1''''''''''''''''''''''1''''''''''''''''''''''%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11%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51" name="矩形 150"/>
          <p:cNvSpPr/>
          <p:nvPr>
            <p:custDataLst>
              <p:tags r:id="rId119"/>
            </p:custDataLst>
          </p:nvPr>
        </p:nvSpPr>
        <p:spPr bwMode="auto">
          <a:xfrm>
            <a:off x="5572125" y="6151562"/>
            <a:ext cx="29210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64AB4BC2-14FA-4F1C-9B32-114287460950}" type="datetime'''''''''''''''''''''''''''''''2''''0''''''1''''2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2012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48" name="矩形 147"/>
          <p:cNvSpPr/>
          <p:nvPr>
            <p:custDataLst>
              <p:tags r:id="rId120"/>
            </p:custDataLst>
          </p:nvPr>
        </p:nvSpPr>
        <p:spPr bwMode="auto">
          <a:xfrm>
            <a:off x="3224212" y="6151562"/>
            <a:ext cx="29210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8F402184-8501-4331-8394-F27EA204320C}" type="datetime'''''''''''''''''''''''''''20''09''''''''''''''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2009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cxnSp>
        <p:nvCxnSpPr>
          <p:cNvPr id="143" name="直接连接符 142"/>
          <p:cNvCxnSpPr/>
          <p:nvPr>
            <p:custDataLst>
              <p:tags r:id="rId121"/>
            </p:custDataLst>
          </p:nvPr>
        </p:nvCxnSpPr>
        <p:spPr>
          <a:xfrm>
            <a:off x="373062" y="1668780"/>
            <a:ext cx="604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4" name="TextBox 143"/>
          <p:cNvSpPr txBox="1"/>
          <p:nvPr>
            <p:custDataLst>
              <p:tags r:id="rId122"/>
            </p:custDataLst>
          </p:nvPr>
        </p:nvSpPr>
        <p:spPr>
          <a:xfrm>
            <a:off x="373062" y="1474470"/>
            <a:ext cx="48006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Health resource and number of patient treated at public and private hospitals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152" name="矩形 151"/>
          <p:cNvSpPr/>
          <p:nvPr>
            <p:custDataLst>
              <p:tags r:id="rId123"/>
            </p:custDataLst>
          </p:nvPr>
        </p:nvSpPr>
        <p:spPr>
          <a:xfrm>
            <a:off x="228600" y="1360170"/>
            <a:ext cx="6275070" cy="5017770"/>
          </a:xfrm>
          <a:prstGeom prst="rect">
            <a:avLst/>
          </a:prstGeom>
          <a:noFill/>
          <a:ln w="19050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3" name="矩形 152"/>
          <p:cNvSpPr/>
          <p:nvPr>
            <p:custDataLst>
              <p:tags r:id="rId124"/>
            </p:custDataLst>
          </p:nvPr>
        </p:nvSpPr>
        <p:spPr>
          <a:xfrm>
            <a:off x="6823711" y="2160270"/>
            <a:ext cx="2114550" cy="329184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4" name="TextBox 153"/>
          <p:cNvSpPr txBox="1"/>
          <p:nvPr>
            <p:custDataLst>
              <p:tags r:id="rId125"/>
            </p:custDataLst>
          </p:nvPr>
        </p:nvSpPr>
        <p:spPr>
          <a:xfrm>
            <a:off x="6892290" y="2674620"/>
            <a:ext cx="1988820" cy="184665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Majority of medical resource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resides in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public hospitals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 in China, with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almost 100% hospital bed utilization rate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endParaRPr lang="en-US" altLang="zh-CN" sz="1000">
              <a:latin typeface="Arial" pitchFamily="34" charset="0"/>
              <a:cs typeface="Arial" pitchFamily="34" charset="0"/>
            </a:endParaRP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Even though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the number of private hospital has been rising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tremendously during the past years,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majority of patient traffic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still occurs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at public hospitals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155" name="Isosceles Triangle 1"/>
          <p:cNvSpPr/>
          <p:nvPr>
            <p:custDataLst>
              <p:tags r:id="rId126"/>
            </p:custDataLst>
          </p:nvPr>
        </p:nvSpPr>
        <p:spPr>
          <a:xfrm rot="5400000">
            <a:off x="5756912" y="3858165"/>
            <a:ext cx="1800000" cy="108000"/>
          </a:xfrm>
          <a:prstGeom prst="triangle">
            <a:avLst/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华文楷体"/>
              <a:cs typeface="Arial"/>
            </a:endParaRPr>
          </a:p>
        </p:txBody>
      </p:sp>
      <p:cxnSp>
        <p:nvCxnSpPr>
          <p:cNvPr id="157" name="直接连接符 156"/>
          <p:cNvCxnSpPr/>
          <p:nvPr>
            <p:custDataLst>
              <p:tags r:id="rId127"/>
            </p:custDataLst>
          </p:nvPr>
        </p:nvCxnSpPr>
        <p:spPr>
          <a:xfrm>
            <a:off x="6858000" y="2537460"/>
            <a:ext cx="2016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8" name="TextBox 157"/>
          <p:cNvSpPr txBox="1"/>
          <p:nvPr>
            <p:custDataLst>
              <p:tags r:id="rId128"/>
            </p:custDataLst>
          </p:nvPr>
        </p:nvSpPr>
        <p:spPr>
          <a:xfrm>
            <a:off x="6880860" y="2286000"/>
            <a:ext cx="204597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Key observations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166" name="矩形 165"/>
          <p:cNvSpPr/>
          <p:nvPr>
            <p:custDataLst>
              <p:tags r:id="rId129"/>
            </p:custDataLst>
          </p:nvPr>
        </p:nvSpPr>
        <p:spPr bwMode="auto">
          <a:xfrm>
            <a:off x="5795962" y="1428750"/>
            <a:ext cx="179388" cy="133350"/>
          </a:xfrm>
          <a:prstGeom prst="rect">
            <a:avLst/>
          </a:prstGeom>
          <a:solidFill>
            <a:srgbClr val="DFE5EF"/>
          </a:solidFill>
          <a:ln w="9525"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5" name="矩形 164"/>
          <p:cNvSpPr/>
          <p:nvPr>
            <p:custDataLst>
              <p:tags r:id="rId130"/>
            </p:custDataLst>
          </p:nvPr>
        </p:nvSpPr>
        <p:spPr bwMode="auto">
          <a:xfrm>
            <a:off x="5119687" y="1428750"/>
            <a:ext cx="179388" cy="133350"/>
          </a:xfrm>
          <a:prstGeom prst="rect">
            <a:avLst/>
          </a:prstGeom>
          <a:solidFill>
            <a:srgbClr val="C3CFE1"/>
          </a:solidFill>
          <a:ln w="9525"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4" name="矩形 163"/>
          <p:cNvSpPr/>
          <p:nvPr>
            <p:custDataLst>
              <p:tags r:id="rId131"/>
            </p:custDataLst>
          </p:nvPr>
        </p:nvSpPr>
        <p:spPr bwMode="auto">
          <a:xfrm>
            <a:off x="5349875" y="1425575"/>
            <a:ext cx="34448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0" tIns="0" rIns="0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3C8476EB-EFFF-4EF1-952A-02467EC1DD05}" type="datetime'P''''''''''''''''''u''''''''''''''''''''bl''''i''c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Public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63" name="矩形 162"/>
          <p:cNvSpPr/>
          <p:nvPr>
            <p:custDataLst>
              <p:tags r:id="rId132"/>
            </p:custDataLst>
          </p:nvPr>
        </p:nvSpPr>
        <p:spPr bwMode="auto">
          <a:xfrm>
            <a:off x="6026150" y="1425575"/>
            <a:ext cx="39370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lIns="0" tIns="0" rIns="0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FA87EB06-778A-41F7-8B3F-E81270FBE482}" type="datetime'''''''''''''''''P''''''ri''''v''a''''t''''''''''''e'''''">
              <a:rPr lang="en-US" altLang="zh-CN" sz="1000" smtClean="0">
                <a:latin typeface="Arial"/>
                <a:ea typeface="宋体"/>
                <a:cs typeface="Arial"/>
                <a:sym typeface="Arial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Private</a:t>
            </a:fld>
            <a:endParaRPr lang="en-US" altLang="zh-CN" sz="10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42" name="TextBox 141"/>
          <p:cNvSpPr txBox="1"/>
          <p:nvPr>
            <p:custDataLst>
              <p:tags r:id="rId133"/>
            </p:custDataLst>
          </p:nvPr>
        </p:nvSpPr>
        <p:spPr>
          <a:xfrm>
            <a:off x="1129595" y="834108"/>
            <a:ext cx="4680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Current China healthcare system – public and private medical resource</a:t>
            </a:r>
            <a:endParaRPr lang="zh-CN" altLang="en-US" sz="1000" b="1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5" name="TextBox 144"/>
          <p:cNvSpPr txBox="1"/>
          <p:nvPr>
            <p:custDataLst>
              <p:tags r:id="rId134"/>
            </p:custDataLst>
          </p:nvPr>
        </p:nvSpPr>
        <p:spPr>
          <a:xfrm>
            <a:off x="153834" y="6703732"/>
            <a:ext cx="7643077" cy="1108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1000" kern="1200">
                <a:solidFill>
                  <a:schemeClr val="tx1"/>
                </a:solidFill>
                <a:latin typeface="Calibri" pitchFamily="34" charset="0"/>
                <a:ea typeface="+mj-ea"/>
                <a:cs typeface="Calibri" pitchFamily="34" charset="0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800">
                <a:latin typeface="Arial" pitchFamily="34" charset="0"/>
                <a:cs typeface="Arial" pitchFamily="34" charset="0"/>
              </a:rPr>
              <a:t>Source: 2012 &amp; 2013 China Healthcare Yearbook</a:t>
            </a:r>
            <a:endParaRPr lang="zh-CN" altLang="en-US" sz="800">
              <a:latin typeface="Arial" pitchFamily="34" charset="0"/>
              <a:ea typeface="宋体"/>
              <a:cs typeface="Arial" pitchFamily="34" charset="0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2" name="对象 21" hidden="1"/>
          <p:cNvGraphicFramePr>
            <a:graphicFrameLocks noChangeAspect="1"/>
          </p:cNvGraphicFramePr>
          <p:nvPr>
            <p:custDataLst>
              <p:tags r:id="rId2"/>
            </p:custDataLst>
          </p:nvPr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2" name="think-cell 幻灯片" r:id="rId3" imgW="360" imgH="360" progId="TCLayout.ActiveDocument.1">
                  <p:embed/>
                </p:oleObj>
              </mc:Choice>
              <mc:Fallback>
                <p:oleObj name="think-cell 幻灯片" r:id="rId3" imgW="360" imgH="36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矩形 12" hidden="1"/>
          <p:cNvSpPr/>
          <p:nvPr>
            <p:custDataLst>
              <p:tags r:id="rId5"/>
            </p:custDataLst>
          </p:nvPr>
        </p:nvSpPr>
        <p:spPr bwMode="auto">
          <a:xfrm>
            <a:off x="0" y="0"/>
            <a:ext cx="158750" cy="1587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horz" wrap="none" lIns="0" tIns="0" rIns="0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spcBef>
                <a:spcPct val="0"/>
              </a:spcBef>
            </a:pPr>
            <a:endParaRPr lang="zh-CN" altLang="en-US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en-US" altLang="zh-CN"/>
              <a:t>Social capital is encouraged for establishing health institution with favoring policies on registration, taxation, and doctor’s multi-site practitioning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C93F1717-5E5C-4549-94C9-CC4B86CB105D}" type="slidenum">
              <a:rPr lang="en-CA" smtClean="0"/>
              <a:t>15</a:t>
            </a:fld>
            <a:endParaRPr lang="en-CA"/>
          </a:p>
        </p:txBody>
      </p:sp>
      <p:sp>
        <p:nvSpPr>
          <p:cNvPr id="87" name="圆角矩形 86"/>
          <p:cNvSpPr/>
          <p:nvPr>
            <p:custDataLst>
              <p:tags r:id="rId8"/>
            </p:custDataLst>
          </p:nvPr>
        </p:nvSpPr>
        <p:spPr>
          <a:xfrm>
            <a:off x="6035041" y="4217670"/>
            <a:ext cx="2988000" cy="2124000"/>
          </a:xfrm>
          <a:prstGeom prst="roundRect">
            <a:avLst>
              <a:gd name="adj" fmla="val 3837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89" name="WordArt 29"/>
          <p:cNvSpPr>
            <a:spLocks noChangeArrowheads="1" noChangeShapeType="1" noTextEdit="1"/>
          </p:cNvSpPr>
          <p:nvPr>
            <p:custDataLst>
              <p:tags r:id="rId9"/>
            </p:custDataLst>
          </p:nvPr>
        </p:nvSpPr>
        <p:spPr bwMode="gray">
          <a:xfrm>
            <a:off x="6066790" y="4144210"/>
            <a:ext cx="154905" cy="1440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1000" kern="10">
                <a:ln w="9525">
                  <a:noFill/>
                  <a:round/>
                </a:ln>
                <a:solidFill>
                  <a:srgbClr val="004B8C"/>
                </a:solidFill>
                <a:latin typeface="Arial" pitchFamily="34" charset="0"/>
                <a:cs typeface="Arial" pitchFamily="34" charset="0"/>
              </a:rPr>
              <a:t>"</a:t>
            </a:r>
            <a:endParaRPr lang="zh-CN" altLang="en-US" sz="1000" kern="10">
              <a:ln w="9525">
                <a:noFill/>
                <a:round/>
              </a:ln>
              <a:solidFill>
                <a:srgbClr val="004B8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1" name="TextBox 90"/>
          <p:cNvSpPr txBox="1"/>
          <p:nvPr>
            <p:custDataLst>
              <p:tags r:id="rId10"/>
            </p:custDataLst>
          </p:nvPr>
        </p:nvSpPr>
        <p:spPr>
          <a:xfrm>
            <a:off x="6149340" y="4309110"/>
            <a:ext cx="2857500" cy="200054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i="1">
                <a:latin typeface="Arial" pitchFamily="34" charset="0"/>
                <a:cs typeface="Arial" pitchFamily="34" charset="0"/>
              </a:rPr>
              <a:t>…in the future, we will create nourishing environment for the </a:t>
            </a:r>
            <a:r>
              <a:rPr lang="en-US" altLang="zh-CN" sz="1000" b="1" i="1">
                <a:latin typeface="Arial" pitchFamily="34" charset="0"/>
                <a:cs typeface="Arial" pitchFamily="34" charset="0"/>
              </a:rPr>
              <a:t>development of private hospitals</a:t>
            </a:r>
            <a:r>
              <a:rPr lang="en-US" altLang="zh-CN" sz="1000" i="1">
                <a:latin typeface="Arial" pitchFamily="34" charset="0"/>
                <a:cs typeface="Arial" pitchFamily="34" charset="0"/>
              </a:rPr>
              <a:t> by effectively </a:t>
            </a:r>
            <a:r>
              <a:rPr lang="en-US" altLang="zh-CN" sz="1000" b="1" i="1">
                <a:latin typeface="Arial" pitchFamily="34" charset="0"/>
                <a:cs typeface="Arial" pitchFamily="34" charset="0"/>
              </a:rPr>
              <a:t>controlling the expansion of public hospitals</a:t>
            </a:r>
            <a:r>
              <a:rPr lang="en-US" altLang="zh-CN" sz="1000" i="1">
                <a:latin typeface="Arial" pitchFamily="34" charset="0"/>
                <a:cs typeface="Arial" pitchFamily="34" charset="0"/>
              </a:rPr>
              <a:t>. As a key step of health reform, we will set optimal layout and number of each-level health institution. Mostly importantly, we encourage </a:t>
            </a:r>
            <a:r>
              <a:rPr lang="en-US" altLang="zh-CN" sz="1000" b="1" i="1">
                <a:latin typeface="Arial" pitchFamily="34" charset="0"/>
                <a:cs typeface="Arial" pitchFamily="34" charset="0"/>
              </a:rPr>
              <a:t>private capital </a:t>
            </a:r>
            <a:r>
              <a:rPr lang="en-US" altLang="zh-CN" sz="1000" i="1">
                <a:latin typeface="Arial" pitchFamily="34" charset="0"/>
                <a:cs typeface="Arial" pitchFamily="34" charset="0"/>
              </a:rPr>
              <a:t>infused to establish institutions that </a:t>
            </a:r>
            <a:r>
              <a:rPr lang="en-US" altLang="zh-CN" sz="1000" b="1" i="1">
                <a:latin typeface="Arial" pitchFamily="34" charset="0"/>
                <a:cs typeface="Arial" pitchFamily="34" charset="0"/>
              </a:rPr>
              <a:t>provides health services </a:t>
            </a:r>
            <a:r>
              <a:rPr lang="en-US" altLang="zh-CN" sz="1000" i="1">
                <a:latin typeface="Arial" pitchFamily="34" charset="0"/>
                <a:cs typeface="Arial" pitchFamily="34" charset="0"/>
              </a:rPr>
              <a:t>with </a:t>
            </a:r>
            <a:r>
              <a:rPr lang="en-US" altLang="zh-CN" sz="1000" b="1" i="1">
                <a:latin typeface="Arial" pitchFamily="34" charset="0"/>
                <a:cs typeface="Arial" pitchFamily="34" charset="0"/>
              </a:rPr>
              <a:t>differentiation from public hospitals</a:t>
            </a:r>
            <a:r>
              <a:rPr lang="en-US" altLang="zh-CN" sz="1000" i="1">
                <a:latin typeface="Arial" pitchFamily="34" charset="0"/>
                <a:cs typeface="Arial" pitchFamily="34" charset="0"/>
              </a:rPr>
              <a:t>.</a:t>
            </a:r>
          </a:p>
          <a:p>
            <a:pPr algn="r">
              <a:lnSpc>
                <a:spcPct val="100000"/>
              </a:lnSpc>
              <a:spcBef>
                <a:spcPct val="0"/>
              </a:spcBef>
            </a:pPr>
            <a:endParaRPr lang="en-US" altLang="zh-CN" sz="1000" i="1">
              <a:latin typeface="Arial" pitchFamily="34" charset="0"/>
              <a:cs typeface="Arial" pitchFamily="34" charset="0"/>
            </a:endParaRPr>
          </a:p>
          <a:p>
            <a:pPr algn="r">
              <a:lnSpc>
                <a:spcPct val="100000"/>
              </a:lnSpc>
              <a:spcBef>
                <a:spcPct val="0"/>
              </a:spcBef>
            </a:pPr>
            <a:r>
              <a:rPr lang="en-US" altLang="zh-CN" sz="1000" i="1">
                <a:latin typeface="Arial" pitchFamily="34" charset="0"/>
                <a:cs typeface="Arial" pitchFamily="34" charset="0"/>
              </a:rPr>
              <a:t>-Mr. Zhu Chen, former minster of NHFPC, </a:t>
            </a:r>
          </a:p>
          <a:p>
            <a:pPr algn="r">
              <a:lnSpc>
                <a:spcPct val="100000"/>
              </a:lnSpc>
              <a:spcBef>
                <a:spcPct val="0"/>
              </a:spcBef>
            </a:pPr>
            <a:r>
              <a:rPr lang="en-US" altLang="zh-CN" sz="1000" i="1">
                <a:latin typeface="Arial" pitchFamily="34" charset="0"/>
                <a:cs typeface="Arial" pitchFamily="34" charset="0"/>
              </a:rPr>
              <a:t>at 2013 National Healthcare Conference </a:t>
            </a:r>
            <a:endParaRPr lang="zh-CN" altLang="en-US" sz="1000" i="1">
              <a:latin typeface="Arial" pitchFamily="34" charset="0"/>
              <a:cs typeface="Arial" pitchFamily="34" charset="0"/>
            </a:endParaRPr>
          </a:p>
        </p:txBody>
      </p:sp>
      <p:sp>
        <p:nvSpPr>
          <p:cNvPr id="93" name="Rectangle 52"/>
          <p:cNvSpPr/>
          <p:nvPr>
            <p:custDataLst>
              <p:tags r:id="rId11"/>
            </p:custDataLst>
          </p:nvPr>
        </p:nvSpPr>
        <p:spPr>
          <a:xfrm>
            <a:off x="215116" y="1577371"/>
            <a:ext cx="5688000" cy="252000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36000" tIns="0" rIns="36000" bIns="0" rtlCol="0" anchor="ctr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endParaRPr lang="en-GB" altLang="zh-CN" sz="1000" b="1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4" name="TextBox 93"/>
          <p:cNvSpPr txBox="1"/>
          <p:nvPr>
            <p:custDataLst>
              <p:tags r:id="rId12"/>
            </p:custDataLst>
          </p:nvPr>
        </p:nvSpPr>
        <p:spPr>
          <a:xfrm>
            <a:off x="236552" y="1606288"/>
            <a:ext cx="684000" cy="1384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1000" b="1">
                <a:solidFill>
                  <a:schemeClr val="bg1"/>
                </a:solidFill>
                <a:latin typeface="Arial" pitchFamily="34" charset="0"/>
                <a:ea typeface="+mj-ea"/>
                <a:cs typeface="Arial" pitchFamily="34" charset="0"/>
              </a:rPr>
              <a:t>Date</a:t>
            </a:r>
          </a:p>
        </p:txBody>
      </p:sp>
      <p:sp>
        <p:nvSpPr>
          <p:cNvPr id="95" name="TextBox 94"/>
          <p:cNvSpPr txBox="1"/>
          <p:nvPr>
            <p:custDataLst>
              <p:tags r:id="rId13"/>
            </p:custDataLst>
          </p:nvPr>
        </p:nvSpPr>
        <p:spPr>
          <a:xfrm>
            <a:off x="981706" y="1606288"/>
            <a:ext cx="1715327" cy="1384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1000" b="1">
                <a:solidFill>
                  <a:schemeClr val="bg1"/>
                </a:solidFill>
                <a:latin typeface="Arial" pitchFamily="34" charset="0"/>
                <a:ea typeface="+mj-ea"/>
                <a:cs typeface="Arial" pitchFamily="34" charset="0"/>
              </a:rPr>
              <a:t>Policy</a:t>
            </a:r>
          </a:p>
        </p:txBody>
      </p:sp>
      <p:sp>
        <p:nvSpPr>
          <p:cNvPr id="96" name="TextBox 95"/>
          <p:cNvSpPr txBox="1"/>
          <p:nvPr>
            <p:custDataLst>
              <p:tags r:id="rId14"/>
            </p:custDataLst>
          </p:nvPr>
        </p:nvSpPr>
        <p:spPr>
          <a:xfrm>
            <a:off x="3372252" y="1606288"/>
            <a:ext cx="684000" cy="1384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1000" b="1">
                <a:solidFill>
                  <a:schemeClr val="bg1"/>
                </a:solidFill>
                <a:latin typeface="Arial" pitchFamily="34" charset="0"/>
                <a:ea typeface="+mj-ea"/>
                <a:cs typeface="Arial" pitchFamily="34" charset="0"/>
              </a:rPr>
              <a:t>Key points</a:t>
            </a:r>
          </a:p>
        </p:txBody>
      </p:sp>
      <p:sp>
        <p:nvSpPr>
          <p:cNvPr id="97" name="矩形 96"/>
          <p:cNvSpPr/>
          <p:nvPr>
            <p:custDataLst>
              <p:tags r:id="rId15"/>
            </p:custDataLst>
          </p:nvPr>
        </p:nvSpPr>
        <p:spPr bwMode="auto">
          <a:xfrm>
            <a:off x="215116" y="1887116"/>
            <a:ext cx="684000" cy="396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98" name="矩形 97"/>
          <p:cNvSpPr/>
          <p:nvPr>
            <p:custDataLst>
              <p:tags r:id="rId16"/>
            </p:custDataLst>
          </p:nvPr>
        </p:nvSpPr>
        <p:spPr bwMode="auto">
          <a:xfrm>
            <a:off x="946081" y="1887116"/>
            <a:ext cx="2310060" cy="396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eaLnBrk="0" hangingPunct="0">
              <a:spcBef>
                <a:spcPct val="0"/>
              </a:spcBef>
              <a:buFont typeface="Arial" pitchFamily="34" charset="0"/>
              <a:buChar char="•"/>
            </a:pPr>
            <a:endParaRPr lang="zh-CN" altLang="en-US" sz="1000" b="1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99" name="矩形 98"/>
          <p:cNvSpPr/>
          <p:nvPr>
            <p:custDataLst>
              <p:tags r:id="rId17"/>
            </p:custDataLst>
          </p:nvPr>
        </p:nvSpPr>
        <p:spPr bwMode="auto">
          <a:xfrm>
            <a:off x="3333197" y="1887116"/>
            <a:ext cx="2556000" cy="396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eaLnBrk="0" hangingPunct="0">
              <a:spcBef>
                <a:spcPct val="0"/>
              </a:spcBef>
            </a:pPr>
            <a:endParaRPr lang="zh-CN" altLang="en-US" sz="1000" b="1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00" name="矩形 99"/>
          <p:cNvSpPr/>
          <p:nvPr>
            <p:custDataLst>
              <p:tags r:id="rId18"/>
            </p:custDataLst>
          </p:nvPr>
        </p:nvSpPr>
        <p:spPr bwMode="auto">
          <a:xfrm>
            <a:off x="215116" y="2325374"/>
            <a:ext cx="684000" cy="756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01" name="矩形 100"/>
          <p:cNvSpPr/>
          <p:nvPr>
            <p:custDataLst>
              <p:tags r:id="rId19"/>
            </p:custDataLst>
          </p:nvPr>
        </p:nvSpPr>
        <p:spPr bwMode="auto">
          <a:xfrm>
            <a:off x="946081" y="2325374"/>
            <a:ext cx="2310060" cy="756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eaLnBrk="0" hangingPunct="0">
              <a:spcBef>
                <a:spcPct val="0"/>
              </a:spcBef>
            </a:pPr>
            <a:endParaRPr lang="zh-CN" altLang="en-US" sz="1000" b="1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02" name="矩形 101"/>
          <p:cNvSpPr/>
          <p:nvPr>
            <p:custDataLst>
              <p:tags r:id="rId20"/>
            </p:custDataLst>
          </p:nvPr>
        </p:nvSpPr>
        <p:spPr bwMode="auto">
          <a:xfrm>
            <a:off x="3333197" y="2325374"/>
            <a:ext cx="2556000" cy="756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eaLnBrk="0" hangingPunct="0">
              <a:spcBef>
                <a:spcPct val="0"/>
              </a:spcBef>
            </a:pPr>
            <a:endParaRPr lang="zh-CN" altLang="en-US" sz="1000" b="1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03" name="矩形 102"/>
          <p:cNvSpPr/>
          <p:nvPr>
            <p:custDataLst>
              <p:tags r:id="rId21"/>
            </p:custDataLst>
          </p:nvPr>
        </p:nvSpPr>
        <p:spPr bwMode="auto">
          <a:xfrm>
            <a:off x="215116" y="3129313"/>
            <a:ext cx="684000" cy="684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04" name="矩形 103"/>
          <p:cNvSpPr/>
          <p:nvPr>
            <p:custDataLst>
              <p:tags r:id="rId22"/>
            </p:custDataLst>
          </p:nvPr>
        </p:nvSpPr>
        <p:spPr bwMode="auto">
          <a:xfrm>
            <a:off x="946081" y="3129313"/>
            <a:ext cx="2310060" cy="684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eaLnBrk="0" hangingPunct="0">
              <a:spcBef>
                <a:spcPct val="0"/>
              </a:spcBef>
              <a:buFont typeface="Arial" pitchFamily="34" charset="0"/>
              <a:buChar char="•"/>
            </a:pPr>
            <a:endParaRPr lang="zh-CN" altLang="en-US" sz="1000" b="1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05" name="矩形 104"/>
          <p:cNvSpPr/>
          <p:nvPr>
            <p:custDataLst>
              <p:tags r:id="rId23"/>
            </p:custDataLst>
          </p:nvPr>
        </p:nvSpPr>
        <p:spPr bwMode="auto">
          <a:xfrm>
            <a:off x="3333197" y="3129313"/>
            <a:ext cx="2556000" cy="684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eaLnBrk="0" hangingPunct="0">
              <a:spcBef>
                <a:spcPct val="0"/>
              </a:spcBef>
              <a:buFont typeface="Arial" pitchFamily="34" charset="0"/>
              <a:buChar char="•"/>
            </a:pPr>
            <a:endParaRPr lang="zh-CN" altLang="en-US" sz="1000" b="1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06" name="矩形 105"/>
          <p:cNvSpPr/>
          <p:nvPr>
            <p:custDataLst>
              <p:tags r:id="rId24"/>
            </p:custDataLst>
          </p:nvPr>
        </p:nvSpPr>
        <p:spPr bwMode="auto">
          <a:xfrm>
            <a:off x="215116" y="3873595"/>
            <a:ext cx="684000" cy="540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07" name="矩形 106"/>
          <p:cNvSpPr/>
          <p:nvPr>
            <p:custDataLst>
              <p:tags r:id="rId25"/>
            </p:custDataLst>
          </p:nvPr>
        </p:nvSpPr>
        <p:spPr bwMode="auto">
          <a:xfrm>
            <a:off x="946081" y="3873595"/>
            <a:ext cx="2310060" cy="540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eaLnBrk="0" hangingPunct="0">
              <a:spcBef>
                <a:spcPct val="0"/>
              </a:spcBef>
              <a:buFont typeface="Arial" pitchFamily="34" charset="0"/>
              <a:buChar char="•"/>
            </a:pPr>
            <a:endParaRPr lang="zh-CN" altLang="en-US" sz="1000" b="1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08" name="矩形 107"/>
          <p:cNvSpPr/>
          <p:nvPr>
            <p:custDataLst>
              <p:tags r:id="rId26"/>
            </p:custDataLst>
          </p:nvPr>
        </p:nvSpPr>
        <p:spPr bwMode="auto">
          <a:xfrm>
            <a:off x="3333197" y="3873595"/>
            <a:ext cx="2556000" cy="540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eaLnBrk="0" hangingPunct="0">
              <a:spcBef>
                <a:spcPct val="0"/>
              </a:spcBef>
              <a:buFont typeface="Arial" pitchFamily="34" charset="0"/>
              <a:buChar char="•"/>
            </a:pPr>
            <a:endParaRPr lang="zh-CN" altLang="en-US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09" name="矩形 108"/>
          <p:cNvSpPr/>
          <p:nvPr>
            <p:custDataLst>
              <p:tags r:id="rId27"/>
            </p:custDataLst>
          </p:nvPr>
        </p:nvSpPr>
        <p:spPr bwMode="auto">
          <a:xfrm>
            <a:off x="215116" y="4456032"/>
            <a:ext cx="684000" cy="396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10" name="矩形 109"/>
          <p:cNvSpPr/>
          <p:nvPr>
            <p:custDataLst>
              <p:tags r:id="rId28"/>
            </p:custDataLst>
          </p:nvPr>
        </p:nvSpPr>
        <p:spPr bwMode="auto">
          <a:xfrm>
            <a:off x="946081" y="4456032"/>
            <a:ext cx="2310060" cy="396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eaLnBrk="0" hangingPunct="0">
              <a:spcBef>
                <a:spcPct val="0"/>
              </a:spcBef>
              <a:buFont typeface="Arial" pitchFamily="34" charset="0"/>
              <a:buChar char="•"/>
            </a:pPr>
            <a:endParaRPr lang="zh-CN" altLang="en-US" sz="1000" b="1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11" name="矩形 110"/>
          <p:cNvSpPr/>
          <p:nvPr>
            <p:custDataLst>
              <p:tags r:id="rId29"/>
            </p:custDataLst>
          </p:nvPr>
        </p:nvSpPr>
        <p:spPr bwMode="auto">
          <a:xfrm>
            <a:off x="3333197" y="4456032"/>
            <a:ext cx="2556000" cy="396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eaLnBrk="0" hangingPunct="0">
              <a:spcBef>
                <a:spcPct val="0"/>
              </a:spcBef>
              <a:buFont typeface="Arial" pitchFamily="34" charset="0"/>
              <a:buChar char="•"/>
            </a:pPr>
            <a:endParaRPr lang="zh-CN" altLang="en-US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12" name="矩形 111"/>
          <p:cNvSpPr/>
          <p:nvPr>
            <p:custDataLst>
              <p:tags r:id="rId30"/>
            </p:custDataLst>
          </p:nvPr>
        </p:nvSpPr>
        <p:spPr bwMode="auto">
          <a:xfrm>
            <a:off x="215116" y="4896098"/>
            <a:ext cx="684000" cy="684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13" name="矩形 112"/>
          <p:cNvSpPr/>
          <p:nvPr>
            <p:custDataLst>
              <p:tags r:id="rId31"/>
            </p:custDataLst>
          </p:nvPr>
        </p:nvSpPr>
        <p:spPr bwMode="auto">
          <a:xfrm>
            <a:off x="946081" y="4896098"/>
            <a:ext cx="2310060" cy="684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eaLnBrk="0" hangingPunct="0">
              <a:spcBef>
                <a:spcPct val="0"/>
              </a:spcBef>
              <a:buFont typeface="Arial" pitchFamily="34" charset="0"/>
              <a:buChar char="•"/>
            </a:pPr>
            <a:endParaRPr lang="zh-CN" altLang="en-US" sz="1000" b="1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14" name="矩形 113"/>
          <p:cNvSpPr/>
          <p:nvPr>
            <p:custDataLst>
              <p:tags r:id="rId32"/>
            </p:custDataLst>
          </p:nvPr>
        </p:nvSpPr>
        <p:spPr bwMode="auto">
          <a:xfrm>
            <a:off x="3333197" y="4896098"/>
            <a:ext cx="2556000" cy="684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eaLnBrk="0" hangingPunct="0">
              <a:spcBef>
                <a:spcPct val="0"/>
              </a:spcBef>
              <a:buFont typeface="Arial" pitchFamily="34" charset="0"/>
              <a:buChar char="•"/>
            </a:pPr>
            <a:endParaRPr lang="zh-CN" altLang="en-US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15" name="矩形 114"/>
          <p:cNvSpPr/>
          <p:nvPr>
            <p:custDataLst>
              <p:tags r:id="rId33"/>
            </p:custDataLst>
          </p:nvPr>
        </p:nvSpPr>
        <p:spPr bwMode="auto">
          <a:xfrm>
            <a:off x="215116" y="5629440"/>
            <a:ext cx="684000" cy="720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16" name="矩形 115"/>
          <p:cNvSpPr/>
          <p:nvPr>
            <p:custDataLst>
              <p:tags r:id="rId34"/>
            </p:custDataLst>
          </p:nvPr>
        </p:nvSpPr>
        <p:spPr bwMode="auto">
          <a:xfrm>
            <a:off x="946081" y="5629440"/>
            <a:ext cx="2310060" cy="720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eaLnBrk="0" hangingPunct="0">
              <a:spcBef>
                <a:spcPct val="0"/>
              </a:spcBef>
              <a:buFont typeface="Arial" pitchFamily="34" charset="0"/>
              <a:buChar char="•"/>
            </a:pPr>
            <a:endParaRPr lang="zh-CN" altLang="en-US" sz="1000" b="1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17" name="矩形 116"/>
          <p:cNvSpPr/>
          <p:nvPr>
            <p:custDataLst>
              <p:tags r:id="rId35"/>
            </p:custDataLst>
          </p:nvPr>
        </p:nvSpPr>
        <p:spPr bwMode="auto">
          <a:xfrm>
            <a:off x="3333197" y="5629440"/>
            <a:ext cx="2556000" cy="720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eaLnBrk="0" hangingPunct="0">
              <a:spcBef>
                <a:spcPct val="0"/>
              </a:spcBef>
              <a:buFont typeface="Arial" pitchFamily="34" charset="0"/>
              <a:buChar char="•"/>
            </a:pPr>
            <a:endParaRPr lang="zh-CN" altLang="en-US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18" name="Rectangle 5"/>
          <p:cNvSpPr>
            <a:spLocks noChangeArrowheads="1"/>
          </p:cNvSpPr>
          <p:nvPr>
            <p:custDataLst>
              <p:tags r:id="rId36"/>
            </p:custDataLst>
          </p:nvPr>
        </p:nvSpPr>
        <p:spPr bwMode="auto">
          <a:xfrm>
            <a:off x="236552" y="1944266"/>
            <a:ext cx="648000" cy="138499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895350">
              <a:buClr>
                <a:schemeClr val="tx2"/>
              </a:buClr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2009</a:t>
            </a:r>
          </a:p>
        </p:txBody>
      </p:sp>
      <p:sp>
        <p:nvSpPr>
          <p:cNvPr id="119" name="Rectangle 5"/>
          <p:cNvSpPr>
            <a:spLocks noChangeArrowheads="1"/>
          </p:cNvSpPr>
          <p:nvPr>
            <p:custDataLst>
              <p:tags r:id="rId37"/>
            </p:custDataLst>
          </p:nvPr>
        </p:nvSpPr>
        <p:spPr bwMode="auto">
          <a:xfrm>
            <a:off x="233116" y="2383170"/>
            <a:ext cx="648000" cy="138499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895350">
              <a:buClr>
                <a:schemeClr val="tx2"/>
              </a:buClr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2010.12</a:t>
            </a:r>
          </a:p>
        </p:txBody>
      </p:sp>
      <p:sp>
        <p:nvSpPr>
          <p:cNvPr id="120" name="Rectangle 5"/>
          <p:cNvSpPr>
            <a:spLocks noChangeArrowheads="1"/>
          </p:cNvSpPr>
          <p:nvPr>
            <p:custDataLst>
              <p:tags r:id="rId38"/>
            </p:custDataLst>
          </p:nvPr>
        </p:nvSpPr>
        <p:spPr bwMode="auto">
          <a:xfrm>
            <a:off x="236552" y="3209250"/>
            <a:ext cx="648000" cy="138499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895350">
              <a:buClr>
                <a:schemeClr val="tx2"/>
              </a:buClr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2011.02</a:t>
            </a:r>
          </a:p>
        </p:txBody>
      </p:sp>
      <p:sp>
        <p:nvSpPr>
          <p:cNvPr id="121" name="Rectangle 5"/>
          <p:cNvSpPr>
            <a:spLocks noChangeArrowheads="1"/>
          </p:cNvSpPr>
          <p:nvPr>
            <p:custDataLst>
              <p:tags r:id="rId39"/>
            </p:custDataLst>
          </p:nvPr>
        </p:nvSpPr>
        <p:spPr bwMode="auto">
          <a:xfrm>
            <a:off x="236552" y="3932213"/>
            <a:ext cx="648000" cy="138499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895350">
              <a:buClr>
                <a:schemeClr val="tx2"/>
              </a:buClr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2011.07</a:t>
            </a:r>
          </a:p>
        </p:txBody>
      </p:sp>
      <p:sp>
        <p:nvSpPr>
          <p:cNvPr id="122" name="Rectangle 5"/>
          <p:cNvSpPr>
            <a:spLocks noChangeArrowheads="1"/>
          </p:cNvSpPr>
          <p:nvPr>
            <p:custDataLst>
              <p:tags r:id="rId40"/>
            </p:custDataLst>
          </p:nvPr>
        </p:nvSpPr>
        <p:spPr bwMode="auto">
          <a:xfrm>
            <a:off x="236552" y="4518229"/>
            <a:ext cx="648000" cy="138499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895350">
              <a:buClr>
                <a:schemeClr val="tx2"/>
              </a:buClr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2012.01</a:t>
            </a:r>
          </a:p>
        </p:txBody>
      </p:sp>
      <p:sp>
        <p:nvSpPr>
          <p:cNvPr id="123" name="Rectangle 5"/>
          <p:cNvSpPr>
            <a:spLocks noChangeArrowheads="1"/>
          </p:cNvSpPr>
          <p:nvPr>
            <p:custDataLst>
              <p:tags r:id="rId41"/>
            </p:custDataLst>
          </p:nvPr>
        </p:nvSpPr>
        <p:spPr bwMode="auto">
          <a:xfrm>
            <a:off x="236552" y="4944643"/>
            <a:ext cx="648000" cy="138499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895350">
              <a:buClr>
                <a:schemeClr val="tx2"/>
              </a:buClr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2013.10</a:t>
            </a:r>
          </a:p>
        </p:txBody>
      </p:sp>
      <p:sp>
        <p:nvSpPr>
          <p:cNvPr id="124" name="Rectangle 5"/>
          <p:cNvSpPr>
            <a:spLocks noChangeArrowheads="1"/>
          </p:cNvSpPr>
          <p:nvPr>
            <p:custDataLst>
              <p:tags r:id="rId42"/>
            </p:custDataLst>
          </p:nvPr>
        </p:nvSpPr>
        <p:spPr bwMode="auto">
          <a:xfrm>
            <a:off x="236552" y="5713046"/>
            <a:ext cx="648000" cy="138499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895350">
              <a:buClr>
                <a:schemeClr val="tx2"/>
              </a:buClr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2013.11</a:t>
            </a:r>
          </a:p>
        </p:txBody>
      </p:sp>
      <p:sp>
        <p:nvSpPr>
          <p:cNvPr id="125" name="Rectangle 5"/>
          <p:cNvSpPr>
            <a:spLocks noChangeArrowheads="1"/>
          </p:cNvSpPr>
          <p:nvPr>
            <p:custDataLst>
              <p:tags r:id="rId43"/>
            </p:custDataLst>
          </p:nvPr>
        </p:nvSpPr>
        <p:spPr bwMode="auto">
          <a:xfrm>
            <a:off x="1015996" y="1944266"/>
            <a:ext cx="2243101" cy="276999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defTabSz="895350">
              <a:buClr>
                <a:srgbClr val="4C6C9C"/>
              </a:buClr>
              <a:buFont typeface="Arial" pitchFamily="34" charset="0"/>
              <a:buChar char="•"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&lt;Directives on deepening reform on healthcare system&gt;</a:t>
            </a:r>
          </a:p>
        </p:txBody>
      </p:sp>
      <p:sp>
        <p:nvSpPr>
          <p:cNvPr id="126" name="Rectangle 5"/>
          <p:cNvSpPr>
            <a:spLocks noChangeArrowheads="1"/>
          </p:cNvSpPr>
          <p:nvPr>
            <p:custDataLst>
              <p:tags r:id="rId44"/>
            </p:custDataLst>
          </p:nvPr>
        </p:nvSpPr>
        <p:spPr bwMode="auto">
          <a:xfrm>
            <a:off x="981706" y="2383170"/>
            <a:ext cx="2268000" cy="55399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defTabSz="895350">
              <a:buClr>
                <a:srgbClr val="4C6C9C"/>
              </a:buClr>
              <a:buFont typeface="Arial" pitchFamily="34" charset="0"/>
              <a:buChar char="•"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&lt;Directives on encouraging and guiding private capital into establishing health institutions&gt;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by the State Council</a:t>
            </a:r>
          </a:p>
        </p:txBody>
      </p:sp>
      <p:sp>
        <p:nvSpPr>
          <p:cNvPr id="127" name="Rectangle 5"/>
          <p:cNvSpPr>
            <a:spLocks noChangeArrowheads="1"/>
          </p:cNvSpPr>
          <p:nvPr>
            <p:custDataLst>
              <p:tags r:id="rId45"/>
            </p:custDataLst>
          </p:nvPr>
        </p:nvSpPr>
        <p:spPr bwMode="auto">
          <a:xfrm>
            <a:off x="981706" y="3197820"/>
            <a:ext cx="2243101" cy="55399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defTabSz="895350">
              <a:buClr>
                <a:srgbClr val="4C6C9C"/>
              </a:buClr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&lt;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Notice on adjusting the approval authority for establishing joint ventured hospitals with domestic and foreign capital&gt;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by NHFPC</a:t>
            </a:r>
          </a:p>
        </p:txBody>
      </p:sp>
      <p:sp>
        <p:nvSpPr>
          <p:cNvPr id="128" name="Rectangle 5"/>
          <p:cNvSpPr>
            <a:spLocks noChangeArrowheads="1"/>
          </p:cNvSpPr>
          <p:nvPr>
            <p:custDataLst>
              <p:tags r:id="rId46"/>
            </p:custDataLst>
          </p:nvPr>
        </p:nvSpPr>
        <p:spPr bwMode="auto">
          <a:xfrm>
            <a:off x="981706" y="3932213"/>
            <a:ext cx="2315110" cy="41549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defTabSz="895350">
              <a:buClr>
                <a:srgbClr val="4C6C9C"/>
              </a:buClr>
              <a:buFont typeface="Arial" pitchFamily="34" charset="0"/>
              <a:buChar char="•"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&lt;Notice on broadening pilot area of doctor’s multi-site practitioning&gt;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by NHFPC</a:t>
            </a:r>
          </a:p>
        </p:txBody>
      </p:sp>
      <p:sp>
        <p:nvSpPr>
          <p:cNvPr id="129" name="Rectangle 5"/>
          <p:cNvSpPr>
            <a:spLocks noChangeArrowheads="1"/>
          </p:cNvSpPr>
          <p:nvPr>
            <p:custDataLst>
              <p:tags r:id="rId47"/>
            </p:custDataLst>
          </p:nvPr>
        </p:nvSpPr>
        <p:spPr bwMode="auto">
          <a:xfrm>
            <a:off x="981706" y="4518229"/>
            <a:ext cx="2243101" cy="276999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defTabSz="895350">
              <a:buClr>
                <a:srgbClr val="4C6C9C"/>
              </a:buClr>
              <a:buFont typeface="Arial" pitchFamily="34" charset="0"/>
              <a:buChar char="•"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2012 China National Healthcare Conference</a:t>
            </a:r>
          </a:p>
        </p:txBody>
      </p:sp>
      <p:sp>
        <p:nvSpPr>
          <p:cNvPr id="130" name="Rectangle 5"/>
          <p:cNvSpPr>
            <a:spLocks noChangeArrowheads="1"/>
          </p:cNvSpPr>
          <p:nvPr>
            <p:custDataLst>
              <p:tags r:id="rId48"/>
            </p:custDataLst>
          </p:nvPr>
        </p:nvSpPr>
        <p:spPr bwMode="auto">
          <a:xfrm>
            <a:off x="981706" y="4921783"/>
            <a:ext cx="2243101" cy="41549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defTabSz="895350">
              <a:buClr>
                <a:srgbClr val="4C6C9C"/>
              </a:buClr>
              <a:buFont typeface="Arial" pitchFamily="34" charset="0"/>
              <a:buChar char="•"/>
            </a:pPr>
            <a:r>
              <a:rPr lang="en-US" altLang="zh-CN" sz="1000" b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&lt;Directives on developing health service industry&gt; </a:t>
            </a:r>
            <a:r>
              <a:rPr lang="en-US" altLang="zh-CN" sz="100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by the State Council</a:t>
            </a:r>
            <a:endParaRPr lang="en-US" altLang="zh-CN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131" name="Rectangle 5"/>
          <p:cNvSpPr>
            <a:spLocks noChangeArrowheads="1"/>
          </p:cNvSpPr>
          <p:nvPr>
            <p:custDataLst>
              <p:tags r:id="rId49"/>
            </p:custDataLst>
          </p:nvPr>
        </p:nvSpPr>
        <p:spPr bwMode="auto">
          <a:xfrm>
            <a:off x="981706" y="5701616"/>
            <a:ext cx="2268000" cy="41549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defTabSz="895350">
              <a:buClr>
                <a:srgbClr val="4C6C9C"/>
              </a:buClr>
              <a:buFont typeface="Arial" pitchFamily="34" charset="0"/>
              <a:buChar char="•"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&lt;CPC central committee's decision on major issues regarding deepening healthcare reform&gt;</a:t>
            </a:r>
          </a:p>
        </p:txBody>
      </p:sp>
      <p:sp>
        <p:nvSpPr>
          <p:cNvPr id="132" name="矩形 131"/>
          <p:cNvSpPr/>
          <p:nvPr>
            <p:custDataLst>
              <p:tags r:id="rId50"/>
            </p:custDataLst>
          </p:nvPr>
        </p:nvSpPr>
        <p:spPr bwMode="auto">
          <a:xfrm>
            <a:off x="3333522" y="4496112"/>
            <a:ext cx="2556000" cy="432000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eaLnBrk="0" hangingPunct="0">
              <a:spcBef>
                <a:spcPct val="0"/>
              </a:spcBef>
              <a:buFont typeface="Arial" pitchFamily="34" charset="0"/>
              <a:buChar char="•"/>
            </a:pPr>
            <a:endParaRPr lang="zh-CN" altLang="en-US" sz="10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33" name="Rectangle 5"/>
          <p:cNvSpPr>
            <a:spLocks noChangeArrowheads="1"/>
          </p:cNvSpPr>
          <p:nvPr>
            <p:custDataLst>
              <p:tags r:id="rId51"/>
            </p:custDataLst>
          </p:nvPr>
        </p:nvSpPr>
        <p:spPr bwMode="auto">
          <a:xfrm>
            <a:off x="3369147" y="1944266"/>
            <a:ext cx="2520000" cy="276999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defTabSz="895350">
              <a:buClr>
                <a:srgbClr val="4C6C9C"/>
              </a:buClr>
              <a:buFont typeface="Arial" pitchFamily="34" charset="0"/>
              <a:buChar char="•"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Abolish sales taxes for private hospitals</a:t>
            </a:r>
          </a:p>
        </p:txBody>
      </p:sp>
      <p:sp>
        <p:nvSpPr>
          <p:cNvPr id="134" name="Rectangle 5"/>
          <p:cNvSpPr>
            <a:spLocks noChangeArrowheads="1"/>
          </p:cNvSpPr>
          <p:nvPr>
            <p:custDataLst>
              <p:tags r:id="rId52"/>
            </p:custDataLst>
          </p:nvPr>
        </p:nvSpPr>
        <p:spPr bwMode="auto">
          <a:xfrm>
            <a:off x="3369147" y="2383170"/>
            <a:ext cx="2520000" cy="61555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defTabSz="895350">
              <a:lnSpc>
                <a:spcPct val="100000"/>
              </a:lnSpc>
              <a:spcBef>
                <a:spcPct val="0"/>
              </a:spcBef>
              <a:buClr>
                <a:srgbClr val="4C6C9C"/>
              </a:buClr>
              <a:buFont typeface="Arial" pitchFamily="34" charset="0"/>
              <a:buChar char="•"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Lower qualifying criteria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for private capital to establish health institutions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  <a:p>
            <a:pPr marL="144000" indent="-144000" defTabSz="895350">
              <a:lnSpc>
                <a:spcPct val="100000"/>
              </a:lnSpc>
              <a:spcBef>
                <a:spcPct val="0"/>
              </a:spcBef>
              <a:buClr>
                <a:srgbClr val="4C6C9C"/>
              </a:buClr>
              <a:buFont typeface="Arial" pitchFamily="34" charset="0"/>
              <a:buChar char="•"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Induce beneficial business environment</a:t>
            </a:r>
          </a:p>
        </p:txBody>
      </p:sp>
      <p:sp>
        <p:nvSpPr>
          <p:cNvPr id="135" name="Rectangle 5"/>
          <p:cNvSpPr>
            <a:spLocks noChangeArrowheads="1"/>
          </p:cNvSpPr>
          <p:nvPr>
            <p:custDataLst>
              <p:tags r:id="rId53"/>
            </p:custDataLst>
          </p:nvPr>
        </p:nvSpPr>
        <p:spPr bwMode="auto">
          <a:xfrm>
            <a:off x="3369147" y="3209250"/>
            <a:ext cx="2520000" cy="276999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defTabSz="895350">
              <a:buClr>
                <a:srgbClr val="4C6C9C"/>
              </a:buClr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Approval for establishing hospitals is rendered to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provincial bureau of health</a:t>
            </a:r>
          </a:p>
        </p:txBody>
      </p:sp>
      <p:sp>
        <p:nvSpPr>
          <p:cNvPr id="136" name="Rectangle 5"/>
          <p:cNvSpPr>
            <a:spLocks noChangeArrowheads="1"/>
          </p:cNvSpPr>
          <p:nvPr>
            <p:custDataLst>
              <p:tags r:id="rId54"/>
            </p:custDataLst>
          </p:nvPr>
        </p:nvSpPr>
        <p:spPr bwMode="auto">
          <a:xfrm>
            <a:off x="3369147" y="3932213"/>
            <a:ext cx="2520000" cy="138499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defTabSz="895350">
              <a:buClr>
                <a:srgbClr val="4C6C9C"/>
              </a:buClr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Enlarge the pilot scope to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national wide</a:t>
            </a:r>
          </a:p>
        </p:txBody>
      </p:sp>
      <p:sp>
        <p:nvSpPr>
          <p:cNvPr id="137" name="Rectangle 5"/>
          <p:cNvSpPr>
            <a:spLocks noChangeArrowheads="1"/>
          </p:cNvSpPr>
          <p:nvPr>
            <p:custDataLst>
              <p:tags r:id="rId55"/>
            </p:custDataLst>
          </p:nvPr>
        </p:nvSpPr>
        <p:spPr bwMode="auto">
          <a:xfrm>
            <a:off x="3369146" y="4921783"/>
            <a:ext cx="2520000" cy="61555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defTabSz="895350">
              <a:lnSpc>
                <a:spcPct val="100000"/>
              </a:lnSpc>
              <a:spcBef>
                <a:spcPct val="0"/>
              </a:spcBef>
              <a:buClr>
                <a:srgbClr val="4C6C9C"/>
              </a:buClr>
              <a:buFont typeface="Arial" pitchFamily="34" charset="0"/>
              <a:buChar char="•"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All areas shall be open to private capital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unless explicitly prohibited</a:t>
            </a:r>
          </a:p>
          <a:p>
            <a:pPr marL="144000" indent="-144000" defTabSz="895350">
              <a:lnSpc>
                <a:spcPct val="100000"/>
              </a:lnSpc>
              <a:spcBef>
                <a:spcPct val="0"/>
              </a:spcBef>
              <a:buClr>
                <a:srgbClr val="4C6C9C"/>
              </a:buClr>
              <a:buFont typeface="Arial" pitchFamily="34" charset="0"/>
              <a:buChar char="•"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Equal resource and opportunities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provided for private and public institutions</a:t>
            </a:r>
          </a:p>
        </p:txBody>
      </p:sp>
      <p:sp>
        <p:nvSpPr>
          <p:cNvPr id="138" name="Rectangle 5"/>
          <p:cNvSpPr>
            <a:spLocks noChangeArrowheads="1"/>
          </p:cNvSpPr>
          <p:nvPr>
            <p:custDataLst>
              <p:tags r:id="rId56"/>
            </p:custDataLst>
          </p:nvPr>
        </p:nvSpPr>
        <p:spPr bwMode="auto">
          <a:xfrm>
            <a:off x="3369147" y="5701616"/>
            <a:ext cx="2520000" cy="61555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defTabSz="895350">
              <a:lnSpc>
                <a:spcPct val="100000"/>
              </a:lnSpc>
              <a:spcBef>
                <a:spcPct val="0"/>
              </a:spcBef>
              <a:buClr>
                <a:srgbClr val="4C6C9C"/>
              </a:buClr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Encourage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private cap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ital to get involved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in public hospitals reform</a:t>
            </a:r>
          </a:p>
          <a:p>
            <a:pPr marL="144000" indent="-144000" defTabSz="895350">
              <a:lnSpc>
                <a:spcPct val="100000"/>
              </a:lnSpc>
              <a:spcBef>
                <a:spcPct val="0"/>
              </a:spcBef>
              <a:buClr>
                <a:srgbClr val="4C6C9C"/>
              </a:buClr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Gradually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abolish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hospital’s administrative property</a:t>
            </a:r>
          </a:p>
        </p:txBody>
      </p:sp>
      <p:sp>
        <p:nvSpPr>
          <p:cNvPr id="139" name="Rectangle 5"/>
          <p:cNvSpPr>
            <a:spLocks noChangeArrowheads="1"/>
          </p:cNvSpPr>
          <p:nvPr>
            <p:custDataLst>
              <p:tags r:id="rId57"/>
            </p:custDataLst>
          </p:nvPr>
        </p:nvSpPr>
        <p:spPr bwMode="auto">
          <a:xfrm>
            <a:off x="3369147" y="4518229"/>
            <a:ext cx="2403003" cy="276999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defTabSz="895350">
              <a:buClr>
                <a:srgbClr val="4C6C9C"/>
              </a:buClr>
              <a:buFont typeface="Arial" pitchFamily="34" charset="0"/>
              <a:buChar char="•"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Prioritize private capital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when establishing new health institution</a:t>
            </a:r>
          </a:p>
        </p:txBody>
      </p:sp>
      <p:sp>
        <p:nvSpPr>
          <p:cNvPr id="140" name="Rectangle 5"/>
          <p:cNvSpPr>
            <a:spLocks noChangeArrowheads="1"/>
          </p:cNvSpPr>
          <p:nvPr>
            <p:custDataLst>
              <p:tags r:id="rId58"/>
            </p:custDataLst>
          </p:nvPr>
        </p:nvSpPr>
        <p:spPr bwMode="auto">
          <a:xfrm>
            <a:off x="6149975" y="1624012"/>
            <a:ext cx="2736000" cy="17938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0" tIns="0" rIns="0" bIns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895350">
              <a:buClr>
                <a:schemeClr val="tx2"/>
              </a:buClr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VC/PE cases distribution in medical service 2010-2013</a:t>
            </a:r>
          </a:p>
        </p:txBody>
      </p:sp>
      <p:graphicFrame>
        <p:nvGraphicFramePr>
          <p:cNvPr id="141" name="对象 140"/>
          <p:cNvGraphicFramePr>
            <a:graphicFrameLocks noChangeAspect="1"/>
          </p:cNvGraphicFramePr>
          <p:nvPr>
            <p:custDataLst>
              <p:tags r:id="rId59"/>
            </p:custDataLst>
            <p:extLst>
              <p:ext uri="{D42A27DB-BD31-4B8C-83A1-F6EECF244321}">
                <p14:modId xmlns:p14="http://schemas.microsoft.com/office/powerpoint/2010/main" val="2377696961"/>
              </p:ext>
            </p:extLst>
          </p:nvPr>
        </p:nvGraphicFramePr>
        <p:xfrm>
          <a:off x="5907087" y="1863725"/>
          <a:ext cx="1381050" cy="119071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3" name="图表" r:id="rId60" imgW="1381050" imgH="1190715" progId="MSGraph.Chart.8">
                  <p:embed/>
                </p:oleObj>
              </mc:Choice>
              <mc:Fallback>
                <p:oleObj name="图表" r:id="rId60" imgW="1381050" imgH="1190715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5907087" y="1863725"/>
                        <a:ext cx="1381050" cy="119071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2" name="矩形 141"/>
          <p:cNvSpPr/>
          <p:nvPr>
            <p:custDataLst>
              <p:tags r:id="rId62"/>
            </p:custDataLst>
          </p:nvPr>
        </p:nvSpPr>
        <p:spPr bwMode="auto">
          <a:xfrm>
            <a:off x="6523037" y="2619375"/>
            <a:ext cx="287337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5E7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3D125855-8521-4667-AC39-3E60078B6A87}" type="datetime'''''2''''''''''''''''0''''''''''''%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ctr"/>
              <a:t>20%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43" name="矩形 142"/>
          <p:cNvSpPr/>
          <p:nvPr>
            <p:custDataLst>
              <p:tags r:id="rId63"/>
            </p:custDataLst>
          </p:nvPr>
        </p:nvSpPr>
        <p:spPr bwMode="auto">
          <a:xfrm>
            <a:off x="6553200" y="2241550"/>
            <a:ext cx="287337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198E9A47-CD1B-4D47-8DCF-2B1DF2E7DE2B}" type="datetime'''''''''''''''''''''''''''''''3''''''''''''''0%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ctr"/>
              <a:t>30%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44" name="矩形 143"/>
          <p:cNvSpPr/>
          <p:nvPr>
            <p:custDataLst>
              <p:tags r:id="rId64"/>
            </p:custDataLst>
          </p:nvPr>
        </p:nvSpPr>
        <p:spPr bwMode="gray">
          <a:xfrm>
            <a:off x="6062663" y="2386012"/>
            <a:ext cx="287337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7462" tIns="0" rIns="17462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0E0AA416-C576-4D49-A934-9121AA77C2AE}" type="datetime'''''''50''''''''''''''''''''''''''''%'''''''''''''''''''''''''">
              <a:rPr lang="en-US" altLang="zh-CN" sz="1000" smtClean="0">
                <a:solidFill>
                  <a:schemeClr val="bg1"/>
                </a:solidFill>
                <a:latin typeface="Arial"/>
                <a:ea typeface="华文楷体"/>
                <a:cs typeface="Arial"/>
                <a:sym typeface="Arial"/>
              </a:rPr>
              <a:pPr algn="ctr"/>
              <a:t>50%</a:t>
            </a:fld>
            <a:endParaRPr lang="en-US" altLang="zh-CN" sz="1000">
              <a:solidFill>
                <a:schemeClr val="bg1"/>
              </a:solidFill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45" name="矩形 144"/>
          <p:cNvSpPr/>
          <p:nvPr>
            <p:custDataLst>
              <p:tags r:id="rId65"/>
            </p:custDataLst>
          </p:nvPr>
        </p:nvSpPr>
        <p:spPr bwMode="auto">
          <a:xfrm>
            <a:off x="7019925" y="2311400"/>
            <a:ext cx="179387" cy="133350"/>
          </a:xfrm>
          <a:prstGeom prst="rect">
            <a:avLst/>
          </a:prstGeom>
          <a:solidFill>
            <a:srgbClr val="4C6C9C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400" b="1">
              <a:latin typeface="+mj-lt"/>
            </a:endParaRPr>
          </a:p>
        </p:txBody>
      </p:sp>
      <p:sp>
        <p:nvSpPr>
          <p:cNvPr id="146" name="矩形 145"/>
          <p:cNvSpPr/>
          <p:nvPr>
            <p:custDataLst>
              <p:tags r:id="rId66"/>
            </p:custDataLst>
          </p:nvPr>
        </p:nvSpPr>
        <p:spPr bwMode="auto">
          <a:xfrm>
            <a:off x="7019925" y="2498725"/>
            <a:ext cx="179387" cy="133350"/>
          </a:xfrm>
          <a:prstGeom prst="rect">
            <a:avLst/>
          </a:prstGeom>
          <a:solidFill>
            <a:srgbClr val="DFE5EF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400" b="1">
              <a:latin typeface="+mj-lt"/>
            </a:endParaRPr>
          </a:p>
        </p:txBody>
      </p:sp>
      <p:sp>
        <p:nvSpPr>
          <p:cNvPr id="147" name="矩形 146"/>
          <p:cNvSpPr/>
          <p:nvPr>
            <p:custDataLst>
              <p:tags r:id="rId67"/>
            </p:custDataLst>
          </p:nvPr>
        </p:nvSpPr>
        <p:spPr bwMode="auto">
          <a:xfrm>
            <a:off x="7019925" y="2124075"/>
            <a:ext cx="179387" cy="133350"/>
          </a:xfrm>
          <a:prstGeom prst="rect">
            <a:avLst/>
          </a:prstGeom>
          <a:solidFill>
            <a:srgbClr val="9DB1CF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400" b="1">
              <a:latin typeface="+mj-lt"/>
            </a:endParaRPr>
          </a:p>
        </p:txBody>
      </p:sp>
      <p:sp>
        <p:nvSpPr>
          <p:cNvPr id="148" name="矩形 147"/>
          <p:cNvSpPr/>
          <p:nvPr>
            <p:custDataLst>
              <p:tags r:id="rId68"/>
            </p:custDataLst>
          </p:nvPr>
        </p:nvSpPr>
        <p:spPr bwMode="auto">
          <a:xfrm>
            <a:off x="7250112" y="2120900"/>
            <a:ext cx="941387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fld id="{8374C7B2-4D68-4CC8-81A3-C4AC33C4C558}" type="datetime'G''e''''nera''''l'''' H''os''''''''''''p''''''i''t''al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t>General Hospital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49" name="矩形 148"/>
          <p:cNvSpPr/>
          <p:nvPr>
            <p:custDataLst>
              <p:tags r:id="rId69"/>
            </p:custDataLst>
          </p:nvPr>
        </p:nvSpPr>
        <p:spPr bwMode="auto">
          <a:xfrm>
            <a:off x="7250112" y="2495550"/>
            <a:ext cx="1679575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fld id="{78488DEB-9649-4F8F-920B-9B3D5AA85ACE}" type="datetime'''As''s''e''''''ssmen''t/Eld''e''''r''''c''''''are'' Center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t>Assessment/Eldercare Center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50" name="矩形 149"/>
          <p:cNvSpPr/>
          <p:nvPr>
            <p:custDataLst>
              <p:tags r:id="rId70"/>
            </p:custDataLst>
          </p:nvPr>
        </p:nvSpPr>
        <p:spPr bwMode="auto">
          <a:xfrm>
            <a:off x="7250112" y="2308225"/>
            <a:ext cx="1138237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fld id="{10B86DDA-73CB-49E1-A053-2198A179960A}" type="datetime'S''''pe''''c''''i''a''''lized'' H''''''os''pit''''al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t>Specialized Hospital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51" name="Rectangle 5"/>
          <p:cNvSpPr>
            <a:spLocks noChangeArrowheads="1"/>
          </p:cNvSpPr>
          <p:nvPr>
            <p:custDataLst>
              <p:tags r:id="rId71"/>
            </p:custDataLst>
          </p:nvPr>
        </p:nvSpPr>
        <p:spPr bwMode="auto">
          <a:xfrm>
            <a:off x="6149975" y="3055937"/>
            <a:ext cx="1692000" cy="1841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0" tIns="0" rIns="0" bIns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895350">
              <a:buClr>
                <a:schemeClr val="tx2"/>
              </a:buClr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Average investment (Mn.)</a:t>
            </a:r>
          </a:p>
        </p:txBody>
      </p:sp>
      <p:cxnSp>
        <p:nvCxnSpPr>
          <p:cNvPr id="152" name="直接连接符 151"/>
          <p:cNvCxnSpPr/>
          <p:nvPr>
            <p:custDataLst>
              <p:tags r:id="rId72"/>
            </p:custDataLst>
          </p:nvPr>
        </p:nvCxnSpPr>
        <p:spPr bwMode="auto">
          <a:xfrm flipV="1">
            <a:off x="6149975" y="3270250"/>
            <a:ext cx="2664000" cy="0"/>
          </a:xfrm>
          <a:prstGeom prst="line">
            <a:avLst/>
          </a:prstGeom>
          <a:noFill/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54" name="Rectangle 5"/>
          <p:cNvSpPr>
            <a:spLocks noChangeArrowheads="1"/>
          </p:cNvSpPr>
          <p:nvPr>
            <p:custDataLst>
              <p:tags r:id="rId73"/>
            </p:custDataLst>
          </p:nvPr>
        </p:nvSpPr>
        <p:spPr bwMode="auto">
          <a:xfrm>
            <a:off x="6149975" y="3351212"/>
            <a:ext cx="1044000" cy="1841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0" tIns="0" rIns="0" bIns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895350">
              <a:buClr>
                <a:schemeClr val="tx2"/>
              </a:buClr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General hospital</a:t>
            </a:r>
          </a:p>
        </p:txBody>
      </p:sp>
      <p:sp>
        <p:nvSpPr>
          <p:cNvPr id="155" name="Rectangle 5"/>
          <p:cNvSpPr>
            <a:spLocks noChangeArrowheads="1"/>
          </p:cNvSpPr>
          <p:nvPr>
            <p:custDataLst>
              <p:tags r:id="rId74"/>
            </p:custDataLst>
          </p:nvPr>
        </p:nvSpPr>
        <p:spPr bwMode="auto">
          <a:xfrm>
            <a:off x="6149975" y="3551237"/>
            <a:ext cx="1296000" cy="1841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0" tIns="0" rIns="0" bIns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895350">
              <a:buClr>
                <a:schemeClr val="tx2"/>
              </a:buClr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Specialized hospital</a:t>
            </a:r>
          </a:p>
        </p:txBody>
      </p:sp>
      <p:sp>
        <p:nvSpPr>
          <p:cNvPr id="156" name="Rectangle 5"/>
          <p:cNvSpPr>
            <a:spLocks noChangeArrowheads="1"/>
          </p:cNvSpPr>
          <p:nvPr>
            <p:custDataLst>
              <p:tags r:id="rId75"/>
            </p:custDataLst>
          </p:nvPr>
        </p:nvSpPr>
        <p:spPr bwMode="auto">
          <a:xfrm>
            <a:off x="6149975" y="3751262"/>
            <a:ext cx="1631950" cy="38036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0" tIns="0" rIns="0" bIns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895350">
              <a:buClr>
                <a:schemeClr val="tx2"/>
              </a:buClr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Examination/diagnostics center</a:t>
            </a:r>
          </a:p>
        </p:txBody>
      </p:sp>
      <p:sp>
        <p:nvSpPr>
          <p:cNvPr id="157" name="Rectangle 5"/>
          <p:cNvSpPr>
            <a:spLocks noChangeArrowheads="1"/>
          </p:cNvSpPr>
          <p:nvPr>
            <p:custDataLst>
              <p:tags r:id="rId76"/>
            </p:custDataLst>
          </p:nvPr>
        </p:nvSpPr>
        <p:spPr bwMode="auto">
          <a:xfrm>
            <a:off x="8030210" y="3351212"/>
            <a:ext cx="792000" cy="1841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0" tIns="0" rIns="0" bIns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defTabSz="895350">
              <a:buClr>
                <a:srgbClr val="4C6C9C"/>
              </a:buClr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~200</a:t>
            </a:r>
          </a:p>
        </p:txBody>
      </p:sp>
      <p:sp>
        <p:nvSpPr>
          <p:cNvPr id="159" name="Rectangle 5"/>
          <p:cNvSpPr>
            <a:spLocks noChangeArrowheads="1"/>
          </p:cNvSpPr>
          <p:nvPr>
            <p:custDataLst>
              <p:tags r:id="rId77"/>
            </p:custDataLst>
          </p:nvPr>
        </p:nvSpPr>
        <p:spPr bwMode="auto">
          <a:xfrm>
            <a:off x="8030210" y="3551237"/>
            <a:ext cx="792000" cy="1841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0" tIns="0" rIns="0" bIns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defTabSz="895350">
              <a:buClr>
                <a:srgbClr val="4C6C9C"/>
              </a:buClr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~140</a:t>
            </a:r>
          </a:p>
        </p:txBody>
      </p:sp>
      <p:sp>
        <p:nvSpPr>
          <p:cNvPr id="161" name="Rectangle 5"/>
          <p:cNvSpPr>
            <a:spLocks noChangeArrowheads="1"/>
          </p:cNvSpPr>
          <p:nvPr>
            <p:custDataLst>
              <p:tags r:id="rId78"/>
            </p:custDataLst>
          </p:nvPr>
        </p:nvSpPr>
        <p:spPr bwMode="auto">
          <a:xfrm>
            <a:off x="8030210" y="3751262"/>
            <a:ext cx="792000" cy="1841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0" tIns="0" rIns="0" bIns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defTabSz="895350">
              <a:buClr>
                <a:srgbClr val="4C6C9C"/>
              </a:buClr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~120</a:t>
            </a:r>
          </a:p>
        </p:txBody>
      </p:sp>
      <p:sp>
        <p:nvSpPr>
          <p:cNvPr id="75" name="TextBox 74"/>
          <p:cNvSpPr txBox="1"/>
          <p:nvPr>
            <p:custDataLst>
              <p:tags r:id="rId79"/>
            </p:custDataLst>
          </p:nvPr>
        </p:nvSpPr>
        <p:spPr>
          <a:xfrm>
            <a:off x="1129595" y="834108"/>
            <a:ext cx="4680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Current China healthcare system – encourage infusion of private capital </a:t>
            </a:r>
            <a:endParaRPr lang="zh-CN" altLang="en-US" sz="1000" b="1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6" name="TextBox 75"/>
          <p:cNvSpPr txBox="1"/>
          <p:nvPr>
            <p:custDataLst>
              <p:tags r:id="rId80"/>
            </p:custDataLst>
          </p:nvPr>
        </p:nvSpPr>
        <p:spPr>
          <a:xfrm>
            <a:off x="153834" y="6703732"/>
            <a:ext cx="7643077" cy="1108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1000" kern="1200">
                <a:solidFill>
                  <a:schemeClr val="tx1"/>
                </a:solidFill>
                <a:latin typeface="Calibri" pitchFamily="34" charset="0"/>
                <a:ea typeface="+mj-ea"/>
                <a:cs typeface="Calibri" pitchFamily="34" charset="0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800">
                <a:latin typeface="Arial" pitchFamily="34" charset="0"/>
                <a:cs typeface="Arial" pitchFamily="34" charset="0"/>
              </a:rPr>
              <a:t>Source: 2012 &amp; 2013 China Healthcare Yearbook, China private hospital development report, literature research</a:t>
            </a:r>
            <a:endParaRPr lang="zh-CN" altLang="en-US" sz="800">
              <a:latin typeface="Arial" pitchFamily="34" charset="0"/>
              <a:ea typeface="宋体"/>
              <a:cs typeface="Arial" pitchFamily="34" charset="0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69" y="66675"/>
            <a:ext cx="9144000" cy="647700"/>
          </a:xfrm>
        </p:spPr>
        <p:txBody>
          <a:bodyPr/>
          <a:lstStyle/>
          <a:p>
            <a:r>
              <a:rPr lang="en-US"/>
              <a:t>“Health service industry” was firstly proposed in 2013, encouraging the market to play more a substantial role along the healthcare value chain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F1717-5E5C-4549-94C9-CC4B86CB105D}" type="slidenum">
              <a:rPr lang="en-CA" smtClean="0">
                <a:latin typeface="Arial" pitchFamily="34" charset="0"/>
                <a:cs typeface="Arial" pitchFamily="34" charset="0"/>
              </a:rPr>
              <a:t>16</a:t>
            </a:fld>
            <a:endParaRPr lang="en-CA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Box 19"/>
          <p:cNvSpPr txBox="1"/>
          <p:nvPr>
            <p:custDataLst>
              <p:tags r:id="rId3"/>
            </p:custDataLst>
          </p:nvPr>
        </p:nvSpPr>
        <p:spPr>
          <a:xfrm>
            <a:off x="153833" y="6704001"/>
            <a:ext cx="8604000" cy="1108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1000" kern="1200">
                <a:solidFill>
                  <a:schemeClr val="tx1"/>
                </a:solidFill>
                <a:latin typeface="Calibri" pitchFamily="34" charset="0"/>
                <a:ea typeface="+mj-ea"/>
                <a:cs typeface="Calibri" pitchFamily="34" charset="0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800">
                <a:latin typeface="Arial" pitchFamily="34" charset="0"/>
                <a:cs typeface="Arial" pitchFamily="34" charset="0"/>
              </a:rPr>
              <a:t>Source: &lt;Near Term Implementation Scheme for Healthcare System Reform (2009-2011)&gt;; &lt;The State Council’s directive on deepening healthcare reform&gt;</a:t>
            </a:r>
            <a:endParaRPr lang="zh-CN" altLang="en-US" sz="80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9" descr="white folder document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gray">
          <a:xfrm rot="20424489">
            <a:off x="501822" y="3865357"/>
            <a:ext cx="1348206" cy="1461779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梯形 6"/>
          <p:cNvSpPr/>
          <p:nvPr/>
        </p:nvSpPr>
        <p:spPr bwMode="auto">
          <a:xfrm rot="16200000">
            <a:off x="-155205" y="3823218"/>
            <a:ext cx="5184575" cy="180000"/>
          </a:xfrm>
          <a:prstGeom prst="trapezoid">
            <a:avLst>
              <a:gd name="adj" fmla="val 476884"/>
            </a:avLst>
          </a:prstGeom>
          <a:solidFill>
            <a:srgbClr val="0062A3">
              <a:alpha val="27843"/>
            </a:srgb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 b="1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8" name="Rectangle 67"/>
          <p:cNvSpPr/>
          <p:nvPr/>
        </p:nvSpPr>
        <p:spPr bwMode="auto">
          <a:xfrm rot="16200000">
            <a:off x="5977810" y="-1001981"/>
            <a:ext cx="576000" cy="5220000"/>
          </a:xfrm>
          <a:prstGeom prst="rect">
            <a:avLst/>
          </a:prstGeom>
          <a:gradFill>
            <a:gsLst>
              <a:gs pos="0">
                <a:srgbClr val="0062A3">
                  <a:alpha val="27843"/>
                </a:srgbClr>
              </a:gs>
              <a:gs pos="99583">
                <a:schemeClr val="bg1">
                  <a:alpha val="40000"/>
                </a:schemeClr>
              </a:gs>
              <a:gs pos="80000">
                <a:schemeClr val="accent6">
                  <a:lumMod val="20000"/>
                  <a:lumOff val="80000"/>
                  <a:alpha val="30000"/>
                </a:schemeClr>
              </a:gs>
            </a:gsLst>
            <a:lin ang="5400000" scaled="0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63500" dist="50800" algn="tl" rotWithShape="0">
              <a:schemeClr val="bg1">
                <a:lumMod val="85000"/>
                <a:alpha val="40000"/>
              </a:schemeClr>
            </a:outerShdw>
          </a:effectLst>
        </p:spPr>
        <p:txBody>
          <a:bodyPr vert="horz" wrap="square" lIns="45720" tIns="45710" rIns="73152" bIns="4571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09728" indent="-109728" defTabSz="912323" eaLnBrk="0" hangingPunct="0">
              <a:spcBef>
                <a:spcPts val="300"/>
              </a:spcBef>
              <a:spcAft>
                <a:spcPct val="0"/>
              </a:spcAft>
              <a:buClr>
                <a:srgbClr val="004B8C"/>
              </a:buClr>
              <a:buSzPct val="120000"/>
              <a:buFont typeface="华文楷体" pitchFamily="2" charset="-122"/>
              <a:buChar char="•"/>
            </a:pPr>
            <a:endParaRPr lang="en-US" altLang="en-US" sz="1000" b="0">
              <a:solidFill>
                <a:srgbClr val="000000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9" name="Rectangle 10"/>
          <p:cNvSpPr>
            <a:spLocks noChangeArrowheads="1"/>
          </p:cNvSpPr>
          <p:nvPr/>
        </p:nvSpPr>
        <p:spPr bwMode="auto">
          <a:xfrm>
            <a:off x="3729920" y="1320931"/>
            <a:ext cx="5112000" cy="55399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defTabSz="912323" eaLnBrk="0" hangingPunct="0">
              <a:spcBef>
                <a:spcPct val="0"/>
              </a:spcBef>
              <a:spcAft>
                <a:spcPct val="0"/>
              </a:spcAft>
              <a:buClr>
                <a:srgbClr val="004B8C"/>
              </a:buClr>
              <a:buSzPct val="120000"/>
              <a:buFont typeface="华文楷体" pitchFamily="2" charset="-122"/>
              <a:buChar char="•"/>
            </a:pPr>
            <a:r>
              <a:rPr lang="en-US" altLang="zh-CN" sz="1000" b="1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Optimize medical resource allocation</a:t>
            </a: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, cultivate </a:t>
            </a:r>
            <a:r>
              <a:rPr lang="en-US" altLang="zh-CN" sz="1000" b="1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comprehensive provider landscape </a:t>
            </a: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with </a:t>
            </a:r>
            <a:r>
              <a:rPr lang="en-US" altLang="zh-CN" sz="1000" b="1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public hospitals </a:t>
            </a: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as main body and </a:t>
            </a:r>
            <a:r>
              <a:rPr lang="en-US" altLang="zh-CN" sz="1000" b="1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non-public hospitals </a:t>
            </a: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as essential supplements</a:t>
            </a:r>
          </a:p>
          <a:p>
            <a:pPr marL="144000" indent="-144000" defTabSz="912323" eaLnBrk="0" hangingPunct="0">
              <a:spcBef>
                <a:spcPct val="0"/>
              </a:spcBef>
              <a:spcAft>
                <a:spcPct val="0"/>
              </a:spcAft>
              <a:buClr>
                <a:srgbClr val="004B8C"/>
              </a:buClr>
              <a:buSzPct val="120000"/>
              <a:buFont typeface="华文楷体" pitchFamily="2" charset="-122"/>
              <a:buChar char="•"/>
            </a:pP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Promote development of </a:t>
            </a:r>
            <a:r>
              <a:rPr lang="en-US" altLang="zh-CN" sz="1000" b="1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professional nursing and convalesce </a:t>
            </a: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industry</a:t>
            </a:r>
            <a:endParaRPr lang="zh-CN" altLang="en-US" sz="1000">
              <a:solidFill>
                <a:srgbClr val="000000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0" name="Rectangle 67"/>
          <p:cNvSpPr/>
          <p:nvPr/>
        </p:nvSpPr>
        <p:spPr bwMode="auto">
          <a:xfrm rot="16200000">
            <a:off x="5977808" y="-334387"/>
            <a:ext cx="576000" cy="5220000"/>
          </a:xfrm>
          <a:prstGeom prst="rect">
            <a:avLst/>
          </a:prstGeom>
          <a:gradFill>
            <a:gsLst>
              <a:gs pos="0">
                <a:srgbClr val="0062A3">
                  <a:alpha val="27843"/>
                </a:srgbClr>
              </a:gs>
              <a:gs pos="99583">
                <a:schemeClr val="bg1">
                  <a:alpha val="40000"/>
                </a:schemeClr>
              </a:gs>
              <a:gs pos="80000">
                <a:schemeClr val="accent6">
                  <a:lumMod val="20000"/>
                  <a:lumOff val="80000"/>
                  <a:alpha val="30000"/>
                </a:schemeClr>
              </a:gs>
            </a:gsLst>
            <a:lin ang="5400000" scaled="0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63500" dist="50800" algn="tl" rotWithShape="0">
              <a:schemeClr val="bg1">
                <a:lumMod val="85000"/>
                <a:alpha val="40000"/>
              </a:schemeClr>
            </a:outerShdw>
          </a:effectLst>
        </p:spPr>
        <p:txBody>
          <a:bodyPr vert="horz" wrap="square" lIns="45720" tIns="45710" rIns="73152" bIns="4571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09728" indent="-109728" defTabSz="912323" eaLnBrk="0" hangingPunct="0">
              <a:spcBef>
                <a:spcPts val="300"/>
              </a:spcBef>
              <a:spcAft>
                <a:spcPct val="0"/>
              </a:spcAft>
              <a:buClr>
                <a:srgbClr val="004B8C"/>
              </a:buClr>
              <a:buSzPct val="120000"/>
              <a:buFont typeface="华文楷体" pitchFamily="2" charset="-122"/>
              <a:buChar char="•"/>
            </a:pPr>
            <a:endParaRPr lang="en-US" altLang="en-US" sz="1000" b="0">
              <a:solidFill>
                <a:srgbClr val="000000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3729922" y="2059315"/>
            <a:ext cx="5112000" cy="41549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defTabSz="912323" eaLnBrk="0" hangingPunct="0">
              <a:spcBef>
                <a:spcPct val="0"/>
              </a:spcBef>
              <a:spcAft>
                <a:spcPct val="0"/>
              </a:spcAft>
              <a:buClr>
                <a:srgbClr val="004B8C"/>
              </a:buClr>
              <a:buSzPct val="120000"/>
              <a:buFont typeface="华文楷体" pitchFamily="2" charset="-122"/>
              <a:buChar char="•"/>
            </a:pP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Promote collaboration between </a:t>
            </a:r>
            <a:r>
              <a:rPr lang="en-US" altLang="zh-CN" sz="1000" b="1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health institution and elderly care providers</a:t>
            </a: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, develop </a:t>
            </a:r>
            <a:r>
              <a:rPr lang="en-US" altLang="zh-CN" sz="1000" b="1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community elderly health service </a:t>
            </a: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with routine care, chronic disease management, convalesce, health education and consulting services </a:t>
            </a:r>
            <a:endParaRPr lang="zh-CN" altLang="en-US" sz="1000">
              <a:solidFill>
                <a:srgbClr val="000000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2" name="Rectangle 67"/>
          <p:cNvSpPr/>
          <p:nvPr/>
        </p:nvSpPr>
        <p:spPr bwMode="auto">
          <a:xfrm rot="16200000">
            <a:off x="5977810" y="1668395"/>
            <a:ext cx="576000" cy="5220000"/>
          </a:xfrm>
          <a:prstGeom prst="rect">
            <a:avLst/>
          </a:prstGeom>
          <a:gradFill>
            <a:gsLst>
              <a:gs pos="0">
                <a:srgbClr val="0062A3">
                  <a:alpha val="27843"/>
                </a:srgbClr>
              </a:gs>
              <a:gs pos="99583">
                <a:schemeClr val="bg1">
                  <a:alpha val="40000"/>
                </a:schemeClr>
              </a:gs>
              <a:gs pos="80000">
                <a:schemeClr val="accent6">
                  <a:lumMod val="20000"/>
                  <a:lumOff val="80000"/>
                  <a:alpha val="30000"/>
                </a:schemeClr>
              </a:gs>
            </a:gsLst>
            <a:lin ang="5400000" scaled="0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63500" dist="50800" algn="tl" rotWithShape="0">
              <a:schemeClr val="bg1">
                <a:lumMod val="85000"/>
                <a:alpha val="40000"/>
              </a:schemeClr>
            </a:outerShdw>
          </a:effectLst>
        </p:spPr>
        <p:txBody>
          <a:bodyPr vert="horz" wrap="square" lIns="45720" tIns="45710" rIns="73152" bIns="4571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09728" indent="-109728" defTabSz="912323" eaLnBrk="0" hangingPunct="0">
              <a:spcBef>
                <a:spcPts val="300"/>
              </a:spcBef>
              <a:spcAft>
                <a:spcPct val="0"/>
              </a:spcAft>
              <a:buClr>
                <a:srgbClr val="004B8C"/>
              </a:buClr>
              <a:buSzPct val="120000"/>
              <a:buFont typeface="华文楷体" pitchFamily="2" charset="-122"/>
              <a:buChar char="•"/>
            </a:pPr>
            <a:endParaRPr lang="en-US" altLang="en-US" sz="1000" b="0">
              <a:solidFill>
                <a:srgbClr val="000000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3" name="Rectangle 10"/>
          <p:cNvSpPr>
            <a:spLocks noChangeArrowheads="1"/>
          </p:cNvSpPr>
          <p:nvPr/>
        </p:nvSpPr>
        <p:spPr bwMode="auto">
          <a:xfrm>
            <a:off x="3729922" y="4069010"/>
            <a:ext cx="5112000" cy="41549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defTabSz="912323" eaLnBrk="0" hangingPunct="0">
              <a:spcBef>
                <a:spcPct val="0"/>
              </a:spcBef>
              <a:spcAft>
                <a:spcPct val="0"/>
              </a:spcAft>
              <a:buClr>
                <a:srgbClr val="004B8C"/>
              </a:buClr>
              <a:buSzPct val="120000"/>
              <a:buFont typeface="华文楷体" pitchFamily="2" charset="-122"/>
              <a:buChar char="•"/>
            </a:pP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Develop </a:t>
            </a:r>
            <a:r>
              <a:rPr lang="en-US" altLang="zh-CN" sz="1000" b="1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health examination and consulting services</a:t>
            </a: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, enhance service quality at examination institutions, and encourage chain-store operation</a:t>
            </a:r>
          </a:p>
          <a:p>
            <a:pPr marL="144000" indent="-144000" defTabSz="912323" eaLnBrk="0" hangingPunct="0">
              <a:spcBef>
                <a:spcPct val="0"/>
              </a:spcBef>
              <a:spcAft>
                <a:spcPct val="0"/>
              </a:spcAft>
              <a:buClr>
                <a:srgbClr val="004B8C"/>
              </a:buClr>
              <a:buSzPct val="120000"/>
              <a:buFont typeface="华文楷体" pitchFamily="2" charset="-122"/>
              <a:buChar char="•"/>
            </a:pP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Advocate </a:t>
            </a:r>
            <a:r>
              <a:rPr lang="en-US" altLang="zh-CN" sz="1000" b="1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physical fitness </a:t>
            </a: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and health culture at population level</a:t>
            </a:r>
            <a:endParaRPr lang="zh-CN" altLang="en-US" sz="1000">
              <a:solidFill>
                <a:srgbClr val="000000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4" name="Rectangle 67"/>
          <p:cNvSpPr/>
          <p:nvPr/>
        </p:nvSpPr>
        <p:spPr bwMode="auto">
          <a:xfrm rot="16200000">
            <a:off x="5977809" y="333211"/>
            <a:ext cx="576000" cy="5220000"/>
          </a:xfrm>
          <a:prstGeom prst="rect">
            <a:avLst/>
          </a:prstGeom>
          <a:gradFill>
            <a:gsLst>
              <a:gs pos="0">
                <a:srgbClr val="0062A3">
                  <a:alpha val="27843"/>
                </a:srgbClr>
              </a:gs>
              <a:gs pos="99583">
                <a:schemeClr val="bg1">
                  <a:alpha val="40000"/>
                </a:schemeClr>
              </a:gs>
              <a:gs pos="80000">
                <a:schemeClr val="accent6">
                  <a:lumMod val="20000"/>
                  <a:lumOff val="80000"/>
                  <a:alpha val="30000"/>
                </a:schemeClr>
              </a:gs>
            </a:gsLst>
            <a:lin ang="5400000" scaled="0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63500" dist="50800" algn="tl" rotWithShape="0">
              <a:schemeClr val="bg1">
                <a:lumMod val="85000"/>
                <a:alpha val="40000"/>
              </a:schemeClr>
            </a:outerShdw>
          </a:effectLst>
        </p:spPr>
        <p:txBody>
          <a:bodyPr vert="horz" wrap="square" lIns="45720" tIns="45710" rIns="73152" bIns="4571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09728" indent="-109728" defTabSz="912323" eaLnBrk="0" hangingPunct="0">
              <a:spcBef>
                <a:spcPts val="300"/>
              </a:spcBef>
              <a:spcAft>
                <a:spcPct val="0"/>
              </a:spcAft>
              <a:buClr>
                <a:srgbClr val="004B8C"/>
              </a:buClr>
              <a:buSzPct val="120000"/>
              <a:buFont typeface="华文楷体" pitchFamily="2" charset="-122"/>
              <a:buChar char="•"/>
            </a:pPr>
            <a:endParaRPr lang="en-US" altLang="en-US" sz="1000" b="0">
              <a:solidFill>
                <a:srgbClr val="000000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5" name="Rectangle 10"/>
          <p:cNvSpPr>
            <a:spLocks noChangeArrowheads="1"/>
          </p:cNvSpPr>
          <p:nvPr/>
        </p:nvSpPr>
        <p:spPr bwMode="auto">
          <a:xfrm>
            <a:off x="3729922" y="2717328"/>
            <a:ext cx="5112000" cy="41549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defTabSz="912323" eaLnBrk="0" hangingPunct="0">
              <a:spcBef>
                <a:spcPct val="0"/>
              </a:spcBef>
              <a:spcAft>
                <a:spcPct val="0"/>
              </a:spcAft>
              <a:buClr>
                <a:srgbClr val="004B8C"/>
              </a:buClr>
              <a:buSzPct val="120000"/>
              <a:buFont typeface="华文楷体" pitchFamily="2" charset="-122"/>
              <a:buChar char="•"/>
            </a:pPr>
            <a:r>
              <a:rPr lang="en-US" altLang="zh-CN" sz="1000" b="1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Enrich commercial insurance portfolio</a:t>
            </a: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, encourage </a:t>
            </a:r>
            <a:r>
              <a:rPr lang="en-US" altLang="zh-CN" sz="1000" b="1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purchase of commercial insurance for severe diseases </a:t>
            </a: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with basic insurance fund</a:t>
            </a:r>
          </a:p>
          <a:p>
            <a:pPr marL="144000" indent="-144000" defTabSz="912323" eaLnBrk="0" hangingPunct="0">
              <a:spcBef>
                <a:spcPct val="0"/>
              </a:spcBef>
              <a:spcAft>
                <a:spcPct val="0"/>
              </a:spcAft>
              <a:buClr>
                <a:srgbClr val="004B8C"/>
              </a:buClr>
              <a:buSzPct val="120000"/>
              <a:buFont typeface="华文楷体" pitchFamily="2" charset="-122"/>
              <a:buChar char="•"/>
            </a:pPr>
            <a:r>
              <a:rPr lang="en-US" altLang="zh-CN" sz="1000" b="1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Increase proportion of commercial insurance </a:t>
            </a: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in total health expenditure </a:t>
            </a:r>
            <a:endParaRPr lang="zh-CN" altLang="en-US" sz="1000">
              <a:solidFill>
                <a:srgbClr val="000000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6" name="Rectangle 67"/>
          <p:cNvSpPr/>
          <p:nvPr/>
        </p:nvSpPr>
        <p:spPr bwMode="auto">
          <a:xfrm rot="16200000">
            <a:off x="5977810" y="1000803"/>
            <a:ext cx="576000" cy="5220000"/>
          </a:xfrm>
          <a:prstGeom prst="rect">
            <a:avLst/>
          </a:prstGeom>
          <a:gradFill>
            <a:gsLst>
              <a:gs pos="0">
                <a:srgbClr val="0062A3">
                  <a:alpha val="27843"/>
                </a:srgbClr>
              </a:gs>
              <a:gs pos="99583">
                <a:schemeClr val="bg1">
                  <a:alpha val="40000"/>
                </a:schemeClr>
              </a:gs>
              <a:gs pos="80000">
                <a:schemeClr val="accent6">
                  <a:lumMod val="20000"/>
                  <a:lumOff val="80000"/>
                  <a:alpha val="30000"/>
                </a:schemeClr>
              </a:gs>
            </a:gsLst>
            <a:lin ang="5400000" scaled="0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63500" dist="50800" algn="tl" rotWithShape="0">
              <a:schemeClr val="bg1">
                <a:lumMod val="85000"/>
                <a:alpha val="40000"/>
              </a:schemeClr>
            </a:outerShdw>
          </a:effectLst>
        </p:spPr>
        <p:txBody>
          <a:bodyPr vert="horz" wrap="square" lIns="45720" tIns="45710" rIns="73152" bIns="4571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09728" indent="-109728" defTabSz="912323" eaLnBrk="0" hangingPunct="0">
              <a:spcBef>
                <a:spcPts val="300"/>
              </a:spcBef>
              <a:spcAft>
                <a:spcPct val="0"/>
              </a:spcAft>
              <a:buClr>
                <a:srgbClr val="004B8C"/>
              </a:buClr>
              <a:buSzPct val="120000"/>
              <a:buFont typeface="华文楷体" pitchFamily="2" charset="-122"/>
              <a:buChar char="•"/>
            </a:pPr>
            <a:endParaRPr lang="en-US" altLang="en-US" sz="1000" b="0">
              <a:solidFill>
                <a:srgbClr val="000000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7" name="Rectangle 10"/>
          <p:cNvSpPr>
            <a:spLocks noChangeArrowheads="1"/>
          </p:cNvSpPr>
          <p:nvPr/>
        </p:nvSpPr>
        <p:spPr bwMode="auto">
          <a:xfrm>
            <a:off x="3729922" y="3386046"/>
            <a:ext cx="5112000" cy="41549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defTabSz="912323" eaLnBrk="0" hangingPunct="0">
              <a:spcBef>
                <a:spcPct val="0"/>
              </a:spcBef>
              <a:spcAft>
                <a:spcPct val="0"/>
              </a:spcAft>
              <a:buClr>
                <a:srgbClr val="004B8C"/>
              </a:buClr>
              <a:buSzPct val="120000"/>
              <a:buFont typeface="华文楷体" pitchFamily="2" charset="-122"/>
              <a:buChar char="•"/>
            </a:pP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Enhance </a:t>
            </a:r>
            <a:r>
              <a:rPr lang="en-US" altLang="zh-CN" sz="1000" b="1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health service capability of Chinese medicine</a:t>
            </a: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, equip all CHCs, township health centers, and 70% country clinics with Chinese medicine service capability</a:t>
            </a:r>
          </a:p>
          <a:p>
            <a:pPr marL="144000" indent="-144000" defTabSz="912323" eaLnBrk="0" hangingPunct="0">
              <a:spcBef>
                <a:spcPct val="0"/>
              </a:spcBef>
              <a:spcAft>
                <a:spcPct val="0"/>
              </a:spcAft>
              <a:buClr>
                <a:srgbClr val="004B8C"/>
              </a:buClr>
              <a:buSzPct val="120000"/>
              <a:buFont typeface="华文楷体" pitchFamily="2" charset="-122"/>
              <a:buChar char="•"/>
            </a:pP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Promote spread of Chinese medicine knowledge and product among population</a:t>
            </a:r>
            <a:endParaRPr lang="zh-CN" altLang="en-US" sz="1000">
              <a:solidFill>
                <a:srgbClr val="000000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8" name="Rectangle 67"/>
          <p:cNvSpPr/>
          <p:nvPr/>
        </p:nvSpPr>
        <p:spPr bwMode="auto">
          <a:xfrm rot="16200000">
            <a:off x="2835460" y="1140424"/>
            <a:ext cx="575088" cy="936106"/>
          </a:xfrm>
          <a:prstGeom prst="rect">
            <a:avLst/>
          </a:prstGeom>
          <a:solidFill>
            <a:schemeClr val="accent6">
              <a:lumMod val="75000"/>
              <a:alpha val="28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63500" dist="63500" dir="10800000" algn="tl" rotWithShape="0">
              <a:schemeClr val="bg1">
                <a:lumMod val="85000"/>
                <a:alpha val="40000"/>
              </a:schemeClr>
            </a:outerShdw>
          </a:effectLst>
        </p:spPr>
        <p:txBody>
          <a:bodyPr vert="horz" wrap="square" lIns="45720" tIns="45710" rIns="73152" bIns="4571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09728" indent="-109728" defTabSz="912323" eaLnBrk="0" hangingPunct="0">
              <a:spcBef>
                <a:spcPts val="300"/>
              </a:spcBef>
              <a:spcAft>
                <a:spcPct val="0"/>
              </a:spcAft>
              <a:buClr>
                <a:srgbClr val="004B8C"/>
              </a:buClr>
              <a:buSzPct val="120000"/>
              <a:buFont typeface="华文楷体" pitchFamily="2" charset="-122"/>
              <a:buChar char="•"/>
            </a:pPr>
            <a:endParaRPr lang="en-US" altLang="en-US" sz="1000" b="1">
              <a:solidFill>
                <a:srgbClr val="000000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9" name="Rectangle 10"/>
          <p:cNvSpPr>
            <a:spLocks noChangeArrowheads="1"/>
          </p:cNvSpPr>
          <p:nvPr/>
        </p:nvSpPr>
        <p:spPr bwMode="auto">
          <a:xfrm>
            <a:off x="2709867" y="1463799"/>
            <a:ext cx="864000" cy="2769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defTabSz="912323" eaLnBrk="0" hangingPunct="0">
              <a:spcBef>
                <a:spcPct val="0"/>
              </a:spcBef>
              <a:spcAft>
                <a:spcPct val="0"/>
              </a:spcAft>
              <a:buClr>
                <a:srgbClr val="004B8C"/>
              </a:buClr>
              <a:buSzPct val="120000"/>
            </a:pPr>
            <a:r>
              <a:rPr lang="en-US" altLang="zh-CN" sz="1000" b="1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Medical service</a:t>
            </a:r>
          </a:p>
        </p:txBody>
      </p:sp>
      <p:sp>
        <p:nvSpPr>
          <p:cNvPr id="21" name="Rectangle 67"/>
          <p:cNvSpPr/>
          <p:nvPr/>
        </p:nvSpPr>
        <p:spPr bwMode="auto">
          <a:xfrm rot="16200000">
            <a:off x="2835460" y="1808017"/>
            <a:ext cx="575088" cy="936101"/>
          </a:xfrm>
          <a:prstGeom prst="rect">
            <a:avLst/>
          </a:prstGeom>
          <a:solidFill>
            <a:schemeClr val="accent6">
              <a:lumMod val="75000"/>
              <a:alpha val="28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63500" dist="63500" dir="10800000" algn="tl" rotWithShape="0">
              <a:schemeClr val="bg1">
                <a:lumMod val="85000"/>
                <a:alpha val="40000"/>
              </a:schemeClr>
            </a:outerShdw>
          </a:effectLst>
        </p:spPr>
        <p:txBody>
          <a:bodyPr vert="horz" wrap="square" lIns="45720" tIns="45710" rIns="73152" bIns="4571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09728" indent="-109728" defTabSz="912323" eaLnBrk="0" hangingPunct="0">
              <a:spcBef>
                <a:spcPts val="300"/>
              </a:spcBef>
              <a:spcAft>
                <a:spcPct val="0"/>
              </a:spcAft>
              <a:buClr>
                <a:srgbClr val="004B8C"/>
              </a:buClr>
              <a:buSzPct val="120000"/>
              <a:buFont typeface="华文楷体" pitchFamily="2" charset="-122"/>
              <a:buChar char="•"/>
            </a:pPr>
            <a:endParaRPr lang="en-US" altLang="en-US" sz="1000" b="1">
              <a:solidFill>
                <a:srgbClr val="000000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22" name="Rectangle 10"/>
          <p:cNvSpPr>
            <a:spLocks noChangeArrowheads="1"/>
          </p:cNvSpPr>
          <p:nvPr/>
        </p:nvSpPr>
        <p:spPr bwMode="auto">
          <a:xfrm>
            <a:off x="2709867" y="2124308"/>
            <a:ext cx="864000" cy="2769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defTabSz="912323" eaLnBrk="0" hangingPunct="0">
              <a:spcBef>
                <a:spcPts val="300"/>
              </a:spcBef>
              <a:spcAft>
                <a:spcPct val="0"/>
              </a:spcAft>
              <a:buClr>
                <a:srgbClr val="004B8C"/>
              </a:buClr>
              <a:buSzPct val="120000"/>
            </a:pPr>
            <a:r>
              <a:rPr lang="en-US" altLang="en-US" sz="1000" b="1">
                <a:latin typeface="Arial" pitchFamily="34" charset="0"/>
                <a:ea typeface="+mj-ea"/>
                <a:cs typeface="Arial" pitchFamily="34" charset="0"/>
              </a:rPr>
              <a:t>Elderly care service</a:t>
            </a:r>
            <a:endParaRPr lang="en-US" altLang="en-US" sz="1000" b="1">
              <a:solidFill>
                <a:srgbClr val="000000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23" name="Rectangle 67"/>
          <p:cNvSpPr/>
          <p:nvPr/>
        </p:nvSpPr>
        <p:spPr bwMode="auto">
          <a:xfrm rot="16200000">
            <a:off x="2835460" y="3810801"/>
            <a:ext cx="575088" cy="936101"/>
          </a:xfrm>
          <a:prstGeom prst="rect">
            <a:avLst/>
          </a:prstGeom>
          <a:solidFill>
            <a:schemeClr val="accent6">
              <a:lumMod val="75000"/>
              <a:alpha val="28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63500" dist="63500" dir="10800000" algn="tl" rotWithShape="0">
              <a:schemeClr val="bg1">
                <a:lumMod val="85000"/>
                <a:alpha val="40000"/>
              </a:schemeClr>
            </a:outerShdw>
          </a:effectLst>
        </p:spPr>
        <p:txBody>
          <a:bodyPr vert="horz" wrap="square" lIns="45720" tIns="45710" rIns="73152" bIns="4571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09728" indent="-109728" defTabSz="912323" eaLnBrk="0" hangingPunct="0">
              <a:spcBef>
                <a:spcPts val="300"/>
              </a:spcBef>
              <a:spcAft>
                <a:spcPct val="0"/>
              </a:spcAft>
              <a:buClr>
                <a:srgbClr val="004B8C"/>
              </a:buClr>
              <a:buSzPct val="120000"/>
              <a:buFont typeface="华文楷体" pitchFamily="2" charset="-122"/>
              <a:buChar char="•"/>
            </a:pPr>
            <a:endParaRPr lang="en-US" altLang="en-US" sz="1000" b="1">
              <a:solidFill>
                <a:srgbClr val="000000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24" name="Rectangle 10"/>
          <p:cNvSpPr>
            <a:spLocks noChangeArrowheads="1"/>
          </p:cNvSpPr>
          <p:nvPr/>
        </p:nvSpPr>
        <p:spPr bwMode="auto">
          <a:xfrm>
            <a:off x="2709867" y="4124969"/>
            <a:ext cx="864000" cy="2769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defTabSz="912323" eaLnBrk="0" hangingPunct="0">
              <a:spcBef>
                <a:spcPts val="300"/>
              </a:spcBef>
              <a:spcAft>
                <a:spcPct val="0"/>
              </a:spcAft>
              <a:buClr>
                <a:srgbClr val="004B8C"/>
              </a:buClr>
              <a:buSzPct val="120000"/>
            </a:pPr>
            <a:r>
              <a:rPr lang="en-US" altLang="zh-CN" sz="1000" b="1">
                <a:latin typeface="Arial" pitchFamily="34" charset="0"/>
                <a:ea typeface="+mj-ea"/>
                <a:cs typeface="Arial" pitchFamily="34" charset="0"/>
              </a:rPr>
              <a:t>Diversified health service</a:t>
            </a:r>
            <a:endParaRPr lang="en-US" altLang="zh-CN" sz="1000" b="1">
              <a:solidFill>
                <a:srgbClr val="000000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25" name="Rectangle 67"/>
          <p:cNvSpPr/>
          <p:nvPr/>
        </p:nvSpPr>
        <p:spPr bwMode="auto">
          <a:xfrm rot="16200000">
            <a:off x="2835460" y="2475614"/>
            <a:ext cx="575088" cy="936101"/>
          </a:xfrm>
          <a:prstGeom prst="rect">
            <a:avLst/>
          </a:prstGeom>
          <a:solidFill>
            <a:schemeClr val="accent6">
              <a:lumMod val="75000"/>
              <a:alpha val="28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63500" dist="63500" dir="10800000" algn="tl" rotWithShape="0">
              <a:schemeClr val="bg1">
                <a:lumMod val="85000"/>
                <a:alpha val="40000"/>
              </a:schemeClr>
            </a:outerShdw>
          </a:effectLst>
        </p:spPr>
        <p:txBody>
          <a:bodyPr vert="horz" wrap="square" lIns="45720" tIns="45710" rIns="73152" bIns="4571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09728" indent="-109728" defTabSz="912323" eaLnBrk="0" hangingPunct="0">
              <a:spcBef>
                <a:spcPts val="300"/>
              </a:spcBef>
              <a:spcAft>
                <a:spcPct val="0"/>
              </a:spcAft>
              <a:buClr>
                <a:srgbClr val="004B8C"/>
              </a:buClr>
              <a:buSzPct val="120000"/>
              <a:buFont typeface="华文楷体" pitchFamily="2" charset="-122"/>
              <a:buChar char="•"/>
            </a:pPr>
            <a:endParaRPr lang="en-US" altLang="en-US" sz="1000" b="1">
              <a:solidFill>
                <a:srgbClr val="000000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26" name="Rectangle 10"/>
          <p:cNvSpPr>
            <a:spLocks noChangeArrowheads="1"/>
          </p:cNvSpPr>
          <p:nvPr/>
        </p:nvSpPr>
        <p:spPr bwMode="auto">
          <a:xfrm>
            <a:off x="2709867" y="2794958"/>
            <a:ext cx="864000" cy="2769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defTabSz="912323" eaLnBrk="0" hangingPunct="0">
              <a:spcBef>
                <a:spcPts val="300"/>
              </a:spcBef>
              <a:spcAft>
                <a:spcPct val="0"/>
              </a:spcAft>
              <a:buClr>
                <a:srgbClr val="004B8C"/>
              </a:buClr>
              <a:buSzPct val="120000"/>
            </a:pPr>
            <a:r>
              <a:rPr lang="en-US" altLang="zh-CN" sz="1000" b="1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Health insurance</a:t>
            </a:r>
          </a:p>
        </p:txBody>
      </p:sp>
      <p:sp>
        <p:nvSpPr>
          <p:cNvPr id="27" name="Rectangle 67"/>
          <p:cNvSpPr/>
          <p:nvPr/>
        </p:nvSpPr>
        <p:spPr bwMode="auto">
          <a:xfrm rot="16200000">
            <a:off x="2835460" y="3143208"/>
            <a:ext cx="575088" cy="936106"/>
          </a:xfrm>
          <a:prstGeom prst="rect">
            <a:avLst/>
          </a:prstGeom>
          <a:solidFill>
            <a:schemeClr val="accent6">
              <a:lumMod val="75000"/>
              <a:alpha val="28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63500" dist="63500" dir="10800000" algn="tl" rotWithShape="0">
              <a:schemeClr val="bg1">
                <a:lumMod val="85000"/>
                <a:alpha val="40000"/>
              </a:schemeClr>
            </a:outerShdw>
          </a:effectLst>
        </p:spPr>
        <p:txBody>
          <a:bodyPr vert="horz" wrap="square" lIns="45720" tIns="45710" rIns="73152" bIns="4571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09728" indent="-109728" defTabSz="912323" eaLnBrk="0" hangingPunct="0">
              <a:spcBef>
                <a:spcPts val="300"/>
              </a:spcBef>
              <a:spcAft>
                <a:spcPct val="0"/>
              </a:spcAft>
              <a:buClr>
                <a:srgbClr val="004B8C"/>
              </a:buClr>
              <a:buSzPct val="120000"/>
              <a:buFont typeface="华文楷体" pitchFamily="2" charset="-122"/>
              <a:buChar char="•"/>
            </a:pPr>
            <a:endParaRPr lang="en-US" altLang="en-US" sz="1000" b="1">
              <a:solidFill>
                <a:srgbClr val="000000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28" name="Rectangle 10"/>
          <p:cNvSpPr>
            <a:spLocks noChangeArrowheads="1"/>
          </p:cNvSpPr>
          <p:nvPr/>
        </p:nvSpPr>
        <p:spPr bwMode="auto">
          <a:xfrm>
            <a:off x="2709867" y="3386585"/>
            <a:ext cx="864000" cy="41549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latin typeface="Arial" pitchFamily="34" charset="0"/>
                <a:ea typeface="+mj-ea"/>
                <a:cs typeface="Arial" pitchFamily="34" charset="0"/>
              </a:rPr>
              <a:t>Health service with Chinese medicine</a:t>
            </a:r>
            <a:endParaRPr lang="zh-CN" altLang="en-US" sz="1000" b="1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29" name="Rectangle 67"/>
          <p:cNvSpPr/>
          <p:nvPr/>
        </p:nvSpPr>
        <p:spPr bwMode="auto">
          <a:xfrm rot="16200000">
            <a:off x="5977810" y="3642934"/>
            <a:ext cx="576000" cy="5220000"/>
          </a:xfrm>
          <a:prstGeom prst="rect">
            <a:avLst/>
          </a:prstGeom>
          <a:gradFill>
            <a:gsLst>
              <a:gs pos="0">
                <a:srgbClr val="0062A3">
                  <a:alpha val="27843"/>
                </a:srgbClr>
              </a:gs>
              <a:gs pos="99583">
                <a:schemeClr val="bg1">
                  <a:alpha val="40000"/>
                </a:schemeClr>
              </a:gs>
              <a:gs pos="80000">
                <a:schemeClr val="accent6">
                  <a:lumMod val="20000"/>
                  <a:lumOff val="80000"/>
                  <a:alpha val="30000"/>
                </a:schemeClr>
              </a:gs>
            </a:gsLst>
            <a:lin ang="5400000" scaled="0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63500" dist="50800" algn="tl" rotWithShape="0">
              <a:schemeClr val="bg1">
                <a:lumMod val="85000"/>
                <a:alpha val="40000"/>
              </a:schemeClr>
            </a:outerShdw>
          </a:effectLst>
        </p:spPr>
        <p:txBody>
          <a:bodyPr vert="horz" wrap="square" lIns="45720" tIns="45710" rIns="73152" bIns="4571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09728" indent="-109728" defTabSz="912323" eaLnBrk="0" hangingPunct="0">
              <a:spcBef>
                <a:spcPts val="300"/>
              </a:spcBef>
              <a:spcAft>
                <a:spcPct val="0"/>
              </a:spcAft>
              <a:buClr>
                <a:srgbClr val="004B8C"/>
              </a:buClr>
              <a:buSzPct val="120000"/>
              <a:buFont typeface="华文楷体" pitchFamily="2" charset="-122"/>
              <a:buChar char="•"/>
            </a:pPr>
            <a:endParaRPr lang="en-US" altLang="en-US" sz="1000" b="0">
              <a:solidFill>
                <a:srgbClr val="000000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0" name="Rectangle 10"/>
          <p:cNvSpPr>
            <a:spLocks noChangeArrowheads="1"/>
          </p:cNvSpPr>
          <p:nvPr/>
        </p:nvSpPr>
        <p:spPr bwMode="auto">
          <a:xfrm>
            <a:off x="3729922" y="5961962"/>
            <a:ext cx="5112000" cy="55399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defTabSz="912323" eaLnBrk="0" hangingPunct="0">
              <a:spcBef>
                <a:spcPct val="0"/>
              </a:spcBef>
              <a:spcAft>
                <a:spcPct val="0"/>
              </a:spcAft>
              <a:buClr>
                <a:srgbClr val="004B8C"/>
              </a:buClr>
              <a:buSzPct val="120000"/>
              <a:buFont typeface="华文楷体" pitchFamily="2" charset="-122"/>
              <a:buChar char="•"/>
            </a:pP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Accelerate </a:t>
            </a:r>
            <a:r>
              <a:rPr lang="en-US" altLang="zh-CN" sz="1000" b="1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IT development of health service industry</a:t>
            </a: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, formulate industry information and data standard, achieve information sharing among health insurance, health service, and health management institutions</a:t>
            </a:r>
          </a:p>
          <a:p>
            <a:pPr marL="144000" indent="-144000" defTabSz="912323" eaLnBrk="0" hangingPunct="0">
              <a:spcBef>
                <a:spcPct val="0"/>
              </a:spcBef>
              <a:spcAft>
                <a:spcPct val="0"/>
              </a:spcAft>
              <a:buClr>
                <a:srgbClr val="004B8C"/>
              </a:buClr>
              <a:buSzPct val="120000"/>
              <a:buFont typeface="华文楷体" pitchFamily="2" charset="-122"/>
              <a:buChar char="•"/>
            </a:pPr>
            <a:r>
              <a:rPr lang="en-US" altLang="zh-CN" sz="1000" b="1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Strengthen industry discipline and supervision</a:t>
            </a:r>
            <a:endParaRPr lang="zh-CN" altLang="en-US" sz="1000" b="1">
              <a:solidFill>
                <a:srgbClr val="000000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1" name="Rectangle 67"/>
          <p:cNvSpPr/>
          <p:nvPr/>
        </p:nvSpPr>
        <p:spPr bwMode="auto">
          <a:xfrm rot="16200000">
            <a:off x="5977809" y="2307749"/>
            <a:ext cx="576000" cy="5220000"/>
          </a:xfrm>
          <a:prstGeom prst="rect">
            <a:avLst/>
          </a:prstGeom>
          <a:gradFill>
            <a:gsLst>
              <a:gs pos="0">
                <a:srgbClr val="0062A3">
                  <a:alpha val="27843"/>
                </a:srgbClr>
              </a:gs>
              <a:gs pos="99583">
                <a:schemeClr val="bg1">
                  <a:alpha val="40000"/>
                </a:schemeClr>
              </a:gs>
              <a:gs pos="80000">
                <a:schemeClr val="accent6">
                  <a:lumMod val="20000"/>
                  <a:lumOff val="80000"/>
                  <a:alpha val="30000"/>
                </a:schemeClr>
              </a:gs>
            </a:gsLst>
            <a:lin ang="5400000" scaled="0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63500" dist="50800" algn="tl" rotWithShape="0">
              <a:schemeClr val="bg1">
                <a:lumMod val="85000"/>
                <a:alpha val="40000"/>
              </a:schemeClr>
            </a:outerShdw>
          </a:effectLst>
        </p:spPr>
        <p:txBody>
          <a:bodyPr vert="horz" wrap="square" lIns="45720" tIns="45710" rIns="73152" bIns="4571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09728" indent="-109728" defTabSz="912323" eaLnBrk="0" hangingPunct="0">
              <a:spcBef>
                <a:spcPts val="300"/>
              </a:spcBef>
              <a:spcAft>
                <a:spcPct val="0"/>
              </a:spcAft>
              <a:buClr>
                <a:srgbClr val="004B8C"/>
              </a:buClr>
              <a:buSzPct val="120000"/>
              <a:buFont typeface="华文楷体" pitchFamily="2" charset="-122"/>
              <a:buChar char="•"/>
            </a:pPr>
            <a:endParaRPr lang="en-US" altLang="en-US" sz="1000" b="0">
              <a:solidFill>
                <a:srgbClr val="000000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2" name="Rectangle 10"/>
          <p:cNvSpPr>
            <a:spLocks noChangeArrowheads="1"/>
          </p:cNvSpPr>
          <p:nvPr/>
        </p:nvSpPr>
        <p:spPr bwMode="auto">
          <a:xfrm>
            <a:off x="3729922" y="4701033"/>
            <a:ext cx="5112000" cy="41549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defTabSz="912323" eaLnBrk="0" hangingPunct="0">
              <a:spcBef>
                <a:spcPct val="0"/>
              </a:spcBef>
              <a:spcAft>
                <a:spcPct val="0"/>
              </a:spcAft>
              <a:buClr>
                <a:srgbClr val="004B8C"/>
              </a:buClr>
              <a:buSzPct val="120000"/>
              <a:buFont typeface="华文楷体" pitchFamily="2" charset="-122"/>
              <a:buChar char="•"/>
            </a:pP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Support </a:t>
            </a:r>
            <a:r>
              <a:rPr lang="en-US" altLang="zh-CN" sz="1000" b="1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R&amp;D and application </a:t>
            </a: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of pharmaceutical product, medical device, and other health products with independent IP</a:t>
            </a:r>
          </a:p>
          <a:p>
            <a:pPr marL="144000" indent="-144000" defTabSz="912323" eaLnBrk="0" hangingPunct="0">
              <a:spcBef>
                <a:spcPct val="0"/>
              </a:spcBef>
              <a:spcAft>
                <a:spcPct val="0"/>
              </a:spcAft>
              <a:buClr>
                <a:srgbClr val="004B8C"/>
              </a:buClr>
              <a:buSzPct val="120000"/>
              <a:buFont typeface="华文楷体" pitchFamily="2" charset="-122"/>
              <a:buChar char="•"/>
            </a:pP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Support development of </a:t>
            </a:r>
            <a:r>
              <a:rPr lang="en-US" altLang="zh-CN" sz="1000" b="1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health service industrial clusters</a:t>
            </a:r>
            <a:endParaRPr lang="zh-CN" altLang="en-US" sz="1000" b="1">
              <a:solidFill>
                <a:srgbClr val="000000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3" name="Rectangle 67"/>
          <p:cNvSpPr/>
          <p:nvPr/>
        </p:nvSpPr>
        <p:spPr bwMode="auto">
          <a:xfrm rot="16200000">
            <a:off x="5977810" y="2975341"/>
            <a:ext cx="576000" cy="5220000"/>
          </a:xfrm>
          <a:prstGeom prst="rect">
            <a:avLst/>
          </a:prstGeom>
          <a:gradFill>
            <a:gsLst>
              <a:gs pos="0">
                <a:srgbClr val="0062A3">
                  <a:alpha val="27843"/>
                </a:srgbClr>
              </a:gs>
              <a:gs pos="99583">
                <a:schemeClr val="bg1">
                  <a:alpha val="40000"/>
                </a:schemeClr>
              </a:gs>
              <a:gs pos="80000">
                <a:schemeClr val="accent6">
                  <a:lumMod val="20000"/>
                  <a:lumOff val="80000"/>
                  <a:alpha val="30000"/>
                </a:schemeClr>
              </a:gs>
            </a:gsLst>
            <a:lin ang="5400000" scaled="0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63500" dist="50800" algn="tl" rotWithShape="0">
              <a:schemeClr val="bg1">
                <a:lumMod val="85000"/>
                <a:alpha val="40000"/>
              </a:schemeClr>
            </a:outerShdw>
          </a:effectLst>
        </p:spPr>
        <p:txBody>
          <a:bodyPr vert="horz" wrap="square" lIns="45720" tIns="45710" rIns="73152" bIns="4571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09728" indent="-109728" defTabSz="912323" eaLnBrk="0" hangingPunct="0">
              <a:spcBef>
                <a:spcPts val="300"/>
              </a:spcBef>
              <a:spcAft>
                <a:spcPct val="0"/>
              </a:spcAft>
              <a:buClr>
                <a:srgbClr val="004B8C"/>
              </a:buClr>
              <a:buSzPct val="120000"/>
              <a:buFont typeface="华文楷体" pitchFamily="2" charset="-122"/>
              <a:buChar char="•"/>
            </a:pPr>
            <a:endParaRPr lang="en-US" altLang="en-US" sz="1000" b="0">
              <a:solidFill>
                <a:srgbClr val="000000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4" name="Rectangle 10"/>
          <p:cNvSpPr>
            <a:spLocks noChangeArrowheads="1"/>
          </p:cNvSpPr>
          <p:nvPr/>
        </p:nvSpPr>
        <p:spPr bwMode="auto">
          <a:xfrm>
            <a:off x="3729922" y="5421113"/>
            <a:ext cx="5112000" cy="2769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defTabSz="912323" eaLnBrk="0" hangingPunct="0">
              <a:spcBef>
                <a:spcPct val="0"/>
              </a:spcBef>
              <a:spcAft>
                <a:spcPct val="0"/>
              </a:spcAft>
              <a:buClr>
                <a:srgbClr val="004B8C"/>
              </a:buClr>
              <a:buSzPct val="120000"/>
              <a:buFont typeface="华文楷体" pitchFamily="2" charset="-122"/>
              <a:buChar char="•"/>
            </a:pPr>
            <a:r>
              <a:rPr lang="en-US" altLang="zh-CN" sz="1000" b="1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Strengthen development and training </a:t>
            </a: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among health professionals</a:t>
            </a:r>
          </a:p>
          <a:p>
            <a:pPr marL="144000" indent="-144000" defTabSz="912323" eaLnBrk="0" hangingPunct="0">
              <a:spcBef>
                <a:spcPct val="0"/>
              </a:spcBef>
              <a:spcAft>
                <a:spcPct val="0"/>
              </a:spcAft>
              <a:buClr>
                <a:srgbClr val="004B8C"/>
              </a:buClr>
              <a:buSzPct val="120000"/>
              <a:buFont typeface="华文楷体" pitchFamily="2" charset="-122"/>
              <a:buChar char="•"/>
            </a:pP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Increase human resource liquidity, push forward </a:t>
            </a:r>
            <a:r>
              <a:rPr lang="en-US" altLang="zh-CN" sz="1000" b="1">
                <a:solidFill>
                  <a:srgbClr val="000000"/>
                </a:solidFill>
                <a:latin typeface="Arial" pitchFamily="34" charset="0"/>
                <a:ea typeface="+mj-ea"/>
                <a:cs typeface="Arial" pitchFamily="34" charset="0"/>
              </a:rPr>
              <a:t>doctor’s multi-site practitioning</a:t>
            </a:r>
            <a:endParaRPr lang="zh-CN" altLang="en-US" sz="1000" b="1">
              <a:solidFill>
                <a:srgbClr val="000000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5" name="Rectangle 67"/>
          <p:cNvSpPr/>
          <p:nvPr/>
        </p:nvSpPr>
        <p:spPr bwMode="auto">
          <a:xfrm rot="16200000">
            <a:off x="2835460" y="5785339"/>
            <a:ext cx="575088" cy="936101"/>
          </a:xfrm>
          <a:prstGeom prst="rect">
            <a:avLst/>
          </a:prstGeom>
          <a:solidFill>
            <a:schemeClr val="accent6">
              <a:lumMod val="75000"/>
              <a:alpha val="28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63500" dist="63500" dir="10800000" algn="tl" rotWithShape="0">
              <a:schemeClr val="bg1">
                <a:lumMod val="85000"/>
                <a:alpha val="40000"/>
              </a:schemeClr>
            </a:outerShdw>
          </a:effectLst>
        </p:spPr>
        <p:txBody>
          <a:bodyPr vert="horz" wrap="square" lIns="45720" tIns="45710" rIns="73152" bIns="4571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09728" indent="-109728" defTabSz="912323" eaLnBrk="0" hangingPunct="0">
              <a:spcBef>
                <a:spcPts val="300"/>
              </a:spcBef>
              <a:spcAft>
                <a:spcPct val="0"/>
              </a:spcAft>
              <a:buClr>
                <a:srgbClr val="004B8C"/>
              </a:buClr>
              <a:buSzPct val="120000"/>
              <a:buFont typeface="华文楷体" pitchFamily="2" charset="-122"/>
              <a:buChar char="•"/>
            </a:pPr>
            <a:endParaRPr lang="en-US" altLang="en-US" sz="1000" b="1">
              <a:solidFill>
                <a:srgbClr val="000000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6" name="Rectangle 10"/>
          <p:cNvSpPr>
            <a:spLocks noChangeArrowheads="1"/>
          </p:cNvSpPr>
          <p:nvPr/>
        </p:nvSpPr>
        <p:spPr bwMode="auto">
          <a:xfrm>
            <a:off x="2709867" y="6040985"/>
            <a:ext cx="864000" cy="41549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defTabSz="912323" eaLnBrk="0" hangingPunct="0">
              <a:spcBef>
                <a:spcPts val="300"/>
              </a:spcBef>
              <a:spcAft>
                <a:spcPct val="0"/>
              </a:spcAft>
              <a:buClr>
                <a:srgbClr val="004B8C"/>
              </a:buClr>
              <a:buSzPct val="120000"/>
            </a:pPr>
            <a:r>
              <a:rPr lang="en-US" altLang="zh-CN" sz="1000" b="1">
                <a:latin typeface="Arial" pitchFamily="34" charset="0"/>
                <a:ea typeface="+mj-ea"/>
                <a:cs typeface="Arial" pitchFamily="34" charset="0"/>
              </a:rPr>
              <a:t>Strengthen development foundation</a:t>
            </a:r>
            <a:endParaRPr lang="en-US" altLang="zh-CN" sz="1000" b="1">
              <a:solidFill>
                <a:srgbClr val="000000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7" name="Rectangle 67"/>
          <p:cNvSpPr/>
          <p:nvPr/>
        </p:nvSpPr>
        <p:spPr bwMode="auto">
          <a:xfrm rot="16200000">
            <a:off x="2835460" y="4450152"/>
            <a:ext cx="575088" cy="936101"/>
          </a:xfrm>
          <a:prstGeom prst="rect">
            <a:avLst/>
          </a:prstGeom>
          <a:solidFill>
            <a:schemeClr val="accent6">
              <a:lumMod val="75000"/>
              <a:alpha val="28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63500" dist="63500" dir="10800000" algn="tl" rotWithShape="0">
              <a:schemeClr val="bg1">
                <a:lumMod val="85000"/>
                <a:alpha val="40000"/>
              </a:schemeClr>
            </a:outerShdw>
          </a:effectLst>
        </p:spPr>
        <p:txBody>
          <a:bodyPr vert="horz" wrap="square" lIns="45720" tIns="45710" rIns="73152" bIns="4571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09728" indent="-109728" defTabSz="912323" eaLnBrk="0" hangingPunct="0">
              <a:spcBef>
                <a:spcPts val="300"/>
              </a:spcBef>
              <a:spcAft>
                <a:spcPct val="0"/>
              </a:spcAft>
              <a:buClr>
                <a:srgbClr val="004B8C"/>
              </a:buClr>
              <a:buSzPct val="120000"/>
              <a:buFont typeface="华文楷体" pitchFamily="2" charset="-122"/>
              <a:buChar char="•"/>
            </a:pPr>
            <a:endParaRPr lang="en-US" altLang="en-US" sz="1000" b="1">
              <a:solidFill>
                <a:srgbClr val="000000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8" name="Rectangle 10"/>
          <p:cNvSpPr>
            <a:spLocks noChangeArrowheads="1"/>
          </p:cNvSpPr>
          <p:nvPr/>
        </p:nvSpPr>
        <p:spPr bwMode="auto">
          <a:xfrm>
            <a:off x="2709867" y="4705307"/>
            <a:ext cx="864000" cy="41549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defTabSz="912323" eaLnBrk="0" hangingPunct="0">
              <a:spcBef>
                <a:spcPts val="300"/>
              </a:spcBef>
              <a:spcAft>
                <a:spcPct val="0"/>
              </a:spcAft>
              <a:buClr>
                <a:srgbClr val="004B8C"/>
              </a:buClr>
              <a:buSzPct val="120000"/>
            </a:pPr>
            <a:r>
              <a:rPr lang="en-US" altLang="zh-CN" sz="1000" b="1">
                <a:latin typeface="Arial" pitchFamily="34" charset="0"/>
                <a:ea typeface="+mj-ea"/>
                <a:cs typeface="Arial" pitchFamily="34" charset="0"/>
              </a:rPr>
              <a:t>Related supporting industry</a:t>
            </a:r>
            <a:endParaRPr lang="en-US" altLang="zh-CN" sz="1000" b="1">
              <a:solidFill>
                <a:srgbClr val="000000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9" name="Rectangle 67"/>
          <p:cNvSpPr/>
          <p:nvPr/>
        </p:nvSpPr>
        <p:spPr bwMode="auto">
          <a:xfrm rot="16200000">
            <a:off x="2835460" y="5117746"/>
            <a:ext cx="575088" cy="936106"/>
          </a:xfrm>
          <a:prstGeom prst="rect">
            <a:avLst/>
          </a:prstGeom>
          <a:solidFill>
            <a:schemeClr val="accent6">
              <a:lumMod val="75000"/>
              <a:alpha val="28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63500" dist="63500" dir="10800000" algn="tl" rotWithShape="0">
              <a:schemeClr val="bg1">
                <a:lumMod val="85000"/>
                <a:alpha val="40000"/>
              </a:schemeClr>
            </a:outerShdw>
          </a:effectLst>
        </p:spPr>
        <p:txBody>
          <a:bodyPr vert="horz" wrap="square" lIns="45720" tIns="45710" rIns="73152" bIns="4571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09728" indent="-109728" defTabSz="912323" eaLnBrk="0" hangingPunct="0">
              <a:spcBef>
                <a:spcPts val="300"/>
              </a:spcBef>
              <a:spcAft>
                <a:spcPct val="0"/>
              </a:spcAft>
              <a:buClr>
                <a:srgbClr val="004B8C"/>
              </a:buClr>
              <a:buSzPct val="120000"/>
              <a:buFont typeface="华文楷体" pitchFamily="2" charset="-122"/>
              <a:buChar char="•"/>
            </a:pPr>
            <a:endParaRPr lang="en-US" altLang="en-US" sz="1000" b="1">
              <a:solidFill>
                <a:srgbClr val="000000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40" name="Rectangle 10"/>
          <p:cNvSpPr>
            <a:spLocks noChangeArrowheads="1"/>
          </p:cNvSpPr>
          <p:nvPr/>
        </p:nvSpPr>
        <p:spPr bwMode="auto">
          <a:xfrm>
            <a:off x="2709867" y="5353379"/>
            <a:ext cx="864000" cy="41549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defTabSz="912323" eaLnBrk="0" hangingPunct="0">
              <a:spcBef>
                <a:spcPts val="300"/>
              </a:spcBef>
              <a:spcAft>
                <a:spcPct val="0"/>
              </a:spcAft>
              <a:buClr>
                <a:srgbClr val="004B8C"/>
              </a:buClr>
              <a:buSzPct val="120000"/>
            </a:pPr>
            <a:r>
              <a:rPr lang="en-US" altLang="zh-CN" sz="1000" b="1">
                <a:latin typeface="Arial" pitchFamily="34" charset="0"/>
                <a:ea typeface="+mj-ea"/>
                <a:cs typeface="Arial" pitchFamily="34" charset="0"/>
              </a:rPr>
              <a:t>Human resource development</a:t>
            </a:r>
            <a:endParaRPr lang="en-US" altLang="en-US" sz="1000" b="1">
              <a:solidFill>
                <a:srgbClr val="000000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41" name="矩形 40"/>
          <p:cNvSpPr/>
          <p:nvPr/>
        </p:nvSpPr>
        <p:spPr bwMode="auto">
          <a:xfrm>
            <a:off x="710733" y="2529504"/>
            <a:ext cx="1512168" cy="3024336"/>
          </a:xfrm>
          <a:prstGeom prst="rect">
            <a:avLst/>
          </a:prstGeom>
          <a:solidFill>
            <a:srgbClr val="FFFFFF">
              <a:alpha val="70980"/>
            </a:srgb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 b="1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42" name="矩形 41"/>
          <p:cNvSpPr/>
          <p:nvPr/>
        </p:nvSpPr>
        <p:spPr>
          <a:xfrm>
            <a:off x="270934" y="2268640"/>
            <a:ext cx="1829753" cy="33855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+mj-ea"/>
                <a:cs typeface="Arial" pitchFamily="34" charset="0"/>
              </a:rPr>
              <a:t>&lt;Directive on developing health service industry from State Council&gt;</a:t>
            </a:r>
            <a:br>
              <a:rPr lang="zh-CN" altLang="en-US" sz="1000">
                <a:latin typeface="Arial" pitchFamily="34" charset="0"/>
                <a:ea typeface="+mj-ea"/>
                <a:cs typeface="Arial" pitchFamily="34" charset="0"/>
              </a:rPr>
            </a:br>
            <a:r>
              <a:rPr lang="en-US" altLang="zh-CN" sz="1000">
                <a:latin typeface="Arial" pitchFamily="34" charset="0"/>
                <a:ea typeface="+mj-ea"/>
                <a:cs typeface="Arial" pitchFamily="34" charset="0"/>
              </a:rPr>
              <a:t>(2013)</a:t>
            </a:r>
          </a:p>
          <a:p>
            <a:pPr algn="ctr">
              <a:lnSpc>
                <a:spcPct val="100000"/>
              </a:lnSpc>
              <a:spcBef>
                <a:spcPct val="0"/>
              </a:spcBef>
            </a:pPr>
            <a:endParaRPr lang="en-US" altLang="zh-CN" sz="1000">
              <a:latin typeface="Arial" pitchFamily="34" charset="0"/>
              <a:ea typeface="+mj-ea"/>
              <a:cs typeface="Arial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>
                <a:latin typeface="Arial" pitchFamily="34" charset="0"/>
                <a:ea typeface="+mj-ea"/>
                <a:cs typeface="Arial" pitchFamily="34" charset="0"/>
              </a:rPr>
              <a:t>“…establish a health service industry with lifetime coverage, resourceful content, and rational structure; </a:t>
            </a:r>
            <a:r>
              <a:rPr lang="en-US" altLang="zh-CN" sz="1000" b="1">
                <a:latin typeface="Arial" pitchFamily="34" charset="0"/>
                <a:ea typeface="+mj-ea"/>
                <a:cs typeface="Arial" pitchFamily="34" charset="0"/>
              </a:rPr>
              <a:t>cultivate several renowned health service industrial clusters </a:t>
            </a:r>
            <a:r>
              <a:rPr lang="en-US" altLang="zh-CN" sz="1000">
                <a:latin typeface="Arial" pitchFamily="34" charset="0"/>
                <a:ea typeface="+mj-ea"/>
                <a:cs typeface="Arial" pitchFamily="34" charset="0"/>
              </a:rPr>
              <a:t>with international competitive advantage, to meet health service demand from majority of population…”</a:t>
            </a:r>
          </a:p>
          <a:p>
            <a:pPr>
              <a:lnSpc>
                <a:spcPct val="100000"/>
              </a:lnSpc>
              <a:spcBef>
                <a:spcPct val="0"/>
              </a:spcBef>
            </a:pPr>
            <a:endParaRPr lang="en-US" altLang="zh-CN" sz="1000">
              <a:latin typeface="Arial" pitchFamily="34" charset="0"/>
              <a:ea typeface="+mj-ea"/>
              <a:cs typeface="Arial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>
                <a:latin typeface="Arial" pitchFamily="34" charset="0"/>
                <a:ea typeface="+mj-ea"/>
                <a:cs typeface="Arial" pitchFamily="34" charset="0"/>
              </a:rPr>
              <a:t>“…health service industry is expected to </a:t>
            </a:r>
            <a:r>
              <a:rPr lang="en-US" altLang="zh-CN" sz="1000" b="1">
                <a:latin typeface="Arial" pitchFamily="34" charset="0"/>
                <a:ea typeface="+mj-ea"/>
                <a:cs typeface="Arial" pitchFamily="34" charset="0"/>
              </a:rPr>
              <a:t>reach market size of RMB 8 trillion in 2020</a:t>
            </a:r>
            <a:r>
              <a:rPr lang="en-US" altLang="zh-CN" sz="1000">
                <a:latin typeface="Arial" pitchFamily="34" charset="0"/>
                <a:ea typeface="+mj-ea"/>
                <a:cs typeface="Arial" pitchFamily="34" charset="0"/>
              </a:rPr>
              <a:t>, and will becoming a major impetus for sustainable growth of social economy…” </a:t>
            </a:r>
          </a:p>
        </p:txBody>
      </p:sp>
      <p:sp>
        <p:nvSpPr>
          <p:cNvPr id="43" name="TextBox 42"/>
          <p:cNvSpPr txBox="1"/>
          <p:nvPr>
            <p:custDataLst>
              <p:tags r:id="rId5"/>
            </p:custDataLst>
          </p:nvPr>
        </p:nvSpPr>
        <p:spPr>
          <a:xfrm>
            <a:off x="1129595" y="834108"/>
            <a:ext cx="4032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Current healthcare system – develop health service industry</a:t>
            </a:r>
            <a:endParaRPr lang="zh-CN" altLang="en-US" sz="1000" b="1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Contents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F1717-5E5C-4549-94C9-CC4B86CB105D}" type="slidenum">
              <a:rPr lang="en-CA" smtClean="0"/>
              <a:t>17</a:t>
            </a:fld>
            <a:endParaRPr lang="en-CA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0" y="2259423"/>
            <a:ext cx="9144000" cy="262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01" tIns="45700" rIns="91401" bIns="45700"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 b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矩形 7"/>
          <p:cNvSpPr/>
          <p:nvPr/>
        </p:nvSpPr>
        <p:spPr bwMode="auto">
          <a:xfrm>
            <a:off x="1709990" y="2611705"/>
            <a:ext cx="6408000" cy="234000"/>
          </a:xfrm>
          <a:prstGeom prst="rect">
            <a:avLst/>
          </a:prstGeom>
          <a:solidFill>
            <a:schemeClr val="bg1">
              <a:lumMod val="5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01" tIns="45700" rIns="91401" bIns="4570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914012"/>
            <a:endParaRPr lang="zh-CN" altLang="en-US" sz="1200" b="1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" name="组合 42"/>
          <p:cNvGrpSpPr/>
          <p:nvPr/>
        </p:nvGrpSpPr>
        <p:grpSpPr>
          <a:xfrm>
            <a:off x="1226820" y="2611705"/>
            <a:ext cx="252000" cy="234000"/>
            <a:chOff x="1226820" y="2428825"/>
            <a:chExt cx="252000" cy="234000"/>
          </a:xfrm>
        </p:grpSpPr>
        <p:sp>
          <p:nvSpPr>
            <p:cNvPr id="11" name="矩形 10"/>
            <p:cNvSpPr/>
            <p:nvPr/>
          </p:nvSpPr>
          <p:spPr bwMode="auto">
            <a:xfrm>
              <a:off x="1226820" y="2428825"/>
              <a:ext cx="252000" cy="234000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none" lIns="91401" tIns="45700" rIns="91401" bIns="4570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defTabSz="914012"/>
              <a:endParaRPr lang="zh-CN" altLang="en-US" sz="1200" b="1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2" name="Rectangle 75"/>
            <p:cNvSpPr>
              <a:spLocks noChangeArrowheads="1"/>
            </p:cNvSpPr>
            <p:nvPr/>
          </p:nvSpPr>
          <p:spPr bwMode="gray">
            <a:xfrm>
              <a:off x="1244858" y="2478229"/>
              <a:ext cx="193359" cy="166199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none" lIns="91401" tIns="45700" rIns="91401" bIns="4570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marL="192007" lvl="1" indent="-190419" defTabSz="914012">
                <a:buClr>
                  <a:schemeClr val="tx2"/>
                </a:buClr>
                <a:buSzPct val="125000"/>
              </a:pPr>
              <a:r>
                <a:rPr lang="en-US" altLang="zh-CN" sz="1200" b="1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I</a:t>
              </a:r>
              <a:endParaRPr lang="en-US" altLang="en-US" sz="1200" b="1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" name="组合 12"/>
          <p:cNvGrpSpPr/>
          <p:nvPr>
            <p:custDataLst>
              <p:tags r:id="rId3"/>
            </p:custDataLst>
          </p:nvPr>
        </p:nvGrpSpPr>
        <p:grpSpPr>
          <a:xfrm>
            <a:off x="1226820" y="4331020"/>
            <a:ext cx="252000" cy="234000"/>
            <a:chOff x="1524000" y="2609990"/>
            <a:chExt cx="367334" cy="288000"/>
          </a:xfrm>
        </p:grpSpPr>
        <p:sp>
          <p:nvSpPr>
            <p:cNvPr id="14" name="矩形 13"/>
            <p:cNvSpPr/>
            <p:nvPr/>
          </p:nvSpPr>
          <p:spPr bwMode="auto">
            <a:xfrm>
              <a:off x="1524000" y="2609990"/>
              <a:ext cx="367334" cy="288000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none" lIns="91401" tIns="45700" rIns="91401" bIns="4570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defTabSz="914012"/>
              <a:endParaRPr lang="zh-CN" altLang="en-US" sz="1200" b="0">
                <a:solidFill>
                  <a:srgbClr val="000000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5" name="Rectangle 75"/>
            <p:cNvSpPr>
              <a:spLocks noChangeArrowheads="1"/>
            </p:cNvSpPr>
            <p:nvPr/>
          </p:nvSpPr>
          <p:spPr bwMode="gray">
            <a:xfrm>
              <a:off x="1567603" y="2685408"/>
              <a:ext cx="281854" cy="12464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0" tIns="0" rIns="0" bIns="0" anchor="ctr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marL="192007" lvl="1" indent="-190419" algn="ctr" defTabSz="893385">
                <a:spcAft>
                  <a:spcPts val="600"/>
                </a:spcAft>
                <a:buClr>
                  <a:schemeClr val="tx2"/>
                </a:buClr>
                <a:buSzPct val="125000"/>
              </a:pPr>
              <a:r>
                <a:rPr lang="en-US" sz="1200" b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II</a:t>
              </a:r>
            </a:p>
          </p:txBody>
        </p:sp>
      </p:grpSp>
      <p:sp>
        <p:nvSpPr>
          <p:cNvPr id="23" name="矩形 22"/>
          <p:cNvSpPr/>
          <p:nvPr/>
        </p:nvSpPr>
        <p:spPr bwMode="auto">
          <a:xfrm>
            <a:off x="1709990" y="3643294"/>
            <a:ext cx="6408000" cy="234000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01" tIns="45700" rIns="91401" bIns="4570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914012"/>
            <a:endParaRPr lang="zh-CN" altLang="en-US" sz="1200" b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矩形 25"/>
          <p:cNvSpPr/>
          <p:nvPr/>
        </p:nvSpPr>
        <p:spPr bwMode="auto">
          <a:xfrm>
            <a:off x="1709990" y="2955568"/>
            <a:ext cx="6408000" cy="234000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01" tIns="45700" rIns="91401" bIns="4570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914012"/>
            <a:endParaRPr lang="zh-CN" altLang="en-US" sz="120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矩形 28"/>
          <p:cNvSpPr/>
          <p:nvPr/>
        </p:nvSpPr>
        <p:spPr bwMode="auto">
          <a:xfrm>
            <a:off x="1709990" y="3987157"/>
            <a:ext cx="6408000" cy="234000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01" tIns="45700" rIns="91401" bIns="4570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914012"/>
            <a:endParaRPr lang="zh-CN" altLang="en-US" sz="1200" b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矩形 24"/>
          <p:cNvSpPr/>
          <p:nvPr/>
        </p:nvSpPr>
        <p:spPr bwMode="auto">
          <a:xfrm>
            <a:off x="1709990" y="3299431"/>
            <a:ext cx="6408000" cy="234000"/>
          </a:xfrm>
          <a:prstGeom prst="rect">
            <a:avLst/>
          </a:prstGeom>
          <a:solidFill>
            <a:schemeClr val="bg1">
              <a:lumMod val="5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01" tIns="45700" rIns="91401" bIns="4570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914012"/>
            <a:endParaRPr lang="zh-CN" altLang="en-US" sz="120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矩形 32"/>
          <p:cNvSpPr/>
          <p:nvPr/>
        </p:nvSpPr>
        <p:spPr bwMode="auto">
          <a:xfrm>
            <a:off x="1709990" y="4331020"/>
            <a:ext cx="6408000" cy="234000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01" tIns="45700" rIns="91401" bIns="4570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914012"/>
            <a:endParaRPr lang="zh-CN" altLang="en-US" sz="1200" b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Rectangle 75"/>
          <p:cNvSpPr>
            <a:spLocks noChangeArrowheads="1"/>
          </p:cNvSpPr>
          <p:nvPr/>
        </p:nvSpPr>
        <p:spPr bwMode="gray">
          <a:xfrm>
            <a:off x="1891456" y="2652899"/>
            <a:ext cx="5256000" cy="1661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anchor="ctr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lvl="1" indent="-144000" defTabSz="893385">
              <a:spcAft>
                <a:spcPts val="600"/>
              </a:spcAft>
              <a:buClr>
                <a:schemeClr val="bg1"/>
              </a:buClr>
              <a:buSzPct val="125000"/>
              <a:buFont typeface="Arial"/>
              <a:buChar char="▪"/>
            </a:pPr>
            <a:r>
              <a:rPr lang="en-US" altLang="zh-CN" sz="1200" b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Regulatory environment of China healthcare industry  </a:t>
            </a:r>
            <a:endParaRPr lang="zh-CN" altLang="en-US" sz="1200" b="1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Rectangle 75"/>
          <p:cNvSpPr>
            <a:spLocks noChangeArrowheads="1"/>
          </p:cNvSpPr>
          <p:nvPr/>
        </p:nvSpPr>
        <p:spPr bwMode="gray">
          <a:xfrm>
            <a:off x="1891456" y="4368999"/>
            <a:ext cx="5206087" cy="1661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anchor="ctr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lvl="1" indent="-144000" defTabSz="893385">
              <a:spcAft>
                <a:spcPts val="600"/>
              </a:spcAft>
              <a:buClr>
                <a:schemeClr val="tx2"/>
              </a:buClr>
              <a:buSzPct val="125000"/>
              <a:buFont typeface="Arial"/>
              <a:buChar char="▪"/>
            </a:pPr>
            <a:r>
              <a:rPr lang="en-US" altLang="zh-CN" sz="1200" b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Hospira government affairs and market access strategy</a:t>
            </a:r>
          </a:p>
        </p:txBody>
      </p:sp>
      <p:sp>
        <p:nvSpPr>
          <p:cNvPr id="39" name="Rectangle 75"/>
          <p:cNvSpPr>
            <a:spLocks noChangeArrowheads="1"/>
          </p:cNvSpPr>
          <p:nvPr/>
        </p:nvSpPr>
        <p:spPr bwMode="gray">
          <a:xfrm>
            <a:off x="1891456" y="2993022"/>
            <a:ext cx="6084000" cy="1661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anchor="ctr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288000" lvl="1" indent="-144000" defTabSz="893385">
              <a:spcAft>
                <a:spcPts val="600"/>
              </a:spcAft>
              <a:buSzPct val="125000"/>
              <a:buFont typeface="Calibri" pitchFamily="34" charset="0"/>
              <a:buChar char="−"/>
            </a:pPr>
            <a:r>
              <a:rPr lang="en-US" altLang="zh-CN" sz="1200">
                <a:latin typeface="Arial" pitchFamily="34" charset="0"/>
                <a:cs typeface="Arial" pitchFamily="34" charset="0"/>
              </a:rPr>
              <a:t>Regulatory environment of Pharma and Medical Device industries </a:t>
            </a:r>
            <a:endParaRPr lang="zh-CN" altLang="en-US" sz="1200">
              <a:latin typeface="Arial" pitchFamily="34" charset="0"/>
              <a:cs typeface="Arial" pitchFamily="34" charset="0"/>
            </a:endParaRPr>
          </a:p>
        </p:txBody>
      </p:sp>
      <p:sp>
        <p:nvSpPr>
          <p:cNvPr id="40" name="Rectangle 75"/>
          <p:cNvSpPr>
            <a:spLocks noChangeArrowheads="1"/>
          </p:cNvSpPr>
          <p:nvPr/>
        </p:nvSpPr>
        <p:spPr bwMode="gray">
          <a:xfrm>
            <a:off x="1891456" y="3674256"/>
            <a:ext cx="6311902" cy="1661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anchor="ctr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288000" lvl="1" indent="-144000" defTabSz="893385">
              <a:spcAft>
                <a:spcPts val="600"/>
              </a:spcAft>
              <a:buClr>
                <a:schemeClr val="tx1"/>
              </a:buClr>
              <a:buSzPct val="125000"/>
              <a:buFont typeface="Calibri" pitchFamily="34" charset="0"/>
              <a:buChar char="−"/>
            </a:pPr>
            <a:r>
              <a:rPr lang="en-US" altLang="zh-CN" sz="1200" b="0">
                <a:latin typeface="Arial" pitchFamily="34" charset="0"/>
                <a:cs typeface="Arial" pitchFamily="34" charset="0"/>
              </a:rPr>
              <a:t>Market access regulation and process for MNC Pharma</a:t>
            </a:r>
            <a:endParaRPr lang="en-US" altLang="zh-CN" sz="1200"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Rectangle 75"/>
          <p:cNvSpPr>
            <a:spLocks noChangeArrowheads="1"/>
          </p:cNvSpPr>
          <p:nvPr/>
        </p:nvSpPr>
        <p:spPr bwMode="gray">
          <a:xfrm>
            <a:off x="1891456" y="3324630"/>
            <a:ext cx="6084000" cy="1661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anchor="ctr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288000" lvl="1" indent="-144000" defTabSz="893385">
              <a:spcAft>
                <a:spcPts val="600"/>
              </a:spcAft>
              <a:buClr>
                <a:schemeClr val="bg1"/>
              </a:buClr>
              <a:buSzPct val="125000"/>
              <a:buFont typeface="Calibri" pitchFamily="34" charset="0"/>
              <a:buChar char="−"/>
            </a:pPr>
            <a:r>
              <a:rPr lang="en-US" altLang="zh-CN" sz="1200" b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China insurance system introduction and assessment </a:t>
            </a:r>
            <a:endParaRPr lang="zh-CN" altLang="en-US" sz="1200" b="1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Rectangle 75"/>
          <p:cNvSpPr>
            <a:spLocks noChangeArrowheads="1"/>
          </p:cNvSpPr>
          <p:nvPr/>
        </p:nvSpPr>
        <p:spPr bwMode="gray">
          <a:xfrm>
            <a:off x="1891456" y="4030234"/>
            <a:ext cx="6311902" cy="1661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anchor="ctr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288000" lvl="1" indent="-144000" defTabSz="893385">
              <a:spcAft>
                <a:spcPts val="600"/>
              </a:spcAft>
              <a:buClr>
                <a:schemeClr val="tx1"/>
              </a:buClr>
              <a:buSzPct val="125000"/>
              <a:buFont typeface="Calibri" pitchFamily="34" charset="0"/>
              <a:buChar char="−"/>
            </a:pPr>
            <a:r>
              <a:rPr lang="en-US" altLang="zh-CN" sz="1200" b="0">
                <a:latin typeface="Arial" pitchFamily="34" charset="0"/>
                <a:cs typeface="Arial" pitchFamily="34" charset="0"/>
              </a:rPr>
              <a:t>Market access regulation and process for 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medical device </a:t>
            </a:r>
            <a:r>
              <a:rPr lang="en-US" altLang="zh-CN" sz="1200" b="0">
                <a:latin typeface="Arial" pitchFamily="34" charset="0"/>
                <a:cs typeface="Arial" pitchFamily="34" charset="0"/>
              </a:rPr>
              <a:t>companies</a:t>
            </a:r>
            <a:endParaRPr lang="zh-CN" altLang="en-US" sz="1200" b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53835" y="99990"/>
            <a:ext cx="8770388" cy="571504"/>
          </a:xfrm>
        </p:spPr>
        <p:txBody>
          <a:bodyPr/>
          <a:lstStyle/>
          <a:p>
            <a:r>
              <a:rPr lang="en-US" altLang="zh-CN" sz="1800"/>
              <a:t>The basic medical insurance system in China is composed by UEBMI, URBMI and NRCMS</a:t>
            </a:r>
            <a:endParaRPr lang="zh-CN" altLang="en-US" sz="180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1"/>
          </p:nvPr>
        </p:nvSpPr>
        <p:spPr>
          <a:xfrm>
            <a:off x="8559782" y="6647317"/>
            <a:ext cx="593485" cy="252000"/>
          </a:xfrm>
        </p:spPr>
        <p:txBody>
          <a:bodyPr/>
          <a:lstStyle/>
          <a:p>
            <a:pPr>
              <a:defRPr/>
            </a:pPr>
            <a:fld id="{42805AAE-7FEF-42AD-8795-3FF6F9FDB034}" type="slidenum">
              <a:rPr lang="en-US" altLang="zh-CN" smtClean="0">
                <a:latin typeface="Arial" pitchFamily="34" charset="0"/>
                <a:cs typeface="Arial" pitchFamily="34" charset="0"/>
              </a:rPr>
              <a:pPr>
                <a:defRPr/>
              </a:pPr>
              <a:t>18</a:t>
            </a:fld>
            <a:endParaRPr lang="en-US" altLang="zh-CN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圆角矩形 5"/>
          <p:cNvSpPr/>
          <p:nvPr>
            <p:custDataLst>
              <p:tags r:id="rId3"/>
            </p:custDataLst>
          </p:nvPr>
        </p:nvSpPr>
        <p:spPr>
          <a:xfrm>
            <a:off x="95250" y="2251710"/>
            <a:ext cx="2876550" cy="4194810"/>
          </a:xfrm>
          <a:prstGeom prst="roundRect">
            <a:avLst>
              <a:gd name="adj" fmla="val 5378"/>
            </a:avLst>
          </a:prstGeom>
          <a:noFill/>
          <a:ln w="12700">
            <a:solidFill>
              <a:schemeClr val="bg1">
                <a:lumMod val="6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4"/>
            </p:custDataLst>
          </p:nvPr>
        </p:nvSpPr>
        <p:spPr>
          <a:xfrm>
            <a:off x="1450848" y="1133856"/>
            <a:ext cx="6264000" cy="5040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Bef>
                <a:spcPct val="0"/>
              </a:spcBef>
            </a:pP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梯形 7"/>
          <p:cNvSpPr/>
          <p:nvPr>
            <p:custDataLst>
              <p:tags r:id="rId5"/>
            </p:custDataLst>
          </p:nvPr>
        </p:nvSpPr>
        <p:spPr>
          <a:xfrm>
            <a:off x="768096" y="1572768"/>
            <a:ext cx="7668768" cy="216000"/>
          </a:xfrm>
          <a:prstGeom prst="trapezoid">
            <a:avLst>
              <a:gd name="adj" fmla="val 285714"/>
            </a:avLst>
          </a:prstGeom>
          <a:solidFill>
            <a:schemeClr val="bg1">
              <a:lumMod val="75000"/>
              <a:alpha val="5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Bef>
                <a:spcPct val="0"/>
              </a:spcBef>
            </a:pPr>
            <a:endParaRPr lang="zh-CN" altLang="en-US" sz="1000" b="1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矩形 8"/>
          <p:cNvSpPr/>
          <p:nvPr>
            <p:custDataLst>
              <p:tags r:id="rId6"/>
            </p:custDataLst>
          </p:nvPr>
        </p:nvSpPr>
        <p:spPr>
          <a:xfrm>
            <a:off x="88392" y="1828800"/>
            <a:ext cx="2880000" cy="35356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Urban Employee Basic Medical Insurance System (UEBMI)</a:t>
            </a:r>
            <a:endParaRPr lang="zh-CN" altLang="en-US" sz="1000" b="1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矩形 9"/>
          <p:cNvSpPr/>
          <p:nvPr>
            <p:custDataLst>
              <p:tags r:id="rId7"/>
            </p:custDataLst>
          </p:nvPr>
        </p:nvSpPr>
        <p:spPr>
          <a:xfrm>
            <a:off x="3118485" y="1828800"/>
            <a:ext cx="2880000" cy="35356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Urban Resident Basic Medical Insurance System (URBMI) </a:t>
            </a:r>
            <a:endParaRPr lang="zh-CN" altLang="en-US" sz="1000" b="1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8"/>
            </p:custDataLst>
          </p:nvPr>
        </p:nvSpPr>
        <p:spPr>
          <a:xfrm>
            <a:off x="6148578" y="1828800"/>
            <a:ext cx="2880000" cy="35356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New Rural Cooperative Medical System (NRCMS) </a:t>
            </a:r>
            <a:endParaRPr lang="zh-CN" altLang="en-US" sz="1000" b="1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2240280" y="1280160"/>
            <a:ext cx="485775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algn="ctr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China Basic Medical Insurance System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>
            <a:off x="3093720" y="2240280"/>
            <a:ext cx="2922270" cy="4221480"/>
          </a:xfrm>
          <a:prstGeom prst="roundRect">
            <a:avLst>
              <a:gd name="adj" fmla="val 5378"/>
            </a:avLst>
          </a:prstGeom>
          <a:noFill/>
          <a:ln w="12700">
            <a:solidFill>
              <a:schemeClr val="bg1">
                <a:lumMod val="6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194310" y="3591705"/>
            <a:ext cx="720000" cy="4680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solidFill>
                  <a:schemeClr val="tx1"/>
                </a:solidFill>
              </a:rPr>
              <a:t>Source of fund</a:t>
            </a:r>
            <a:endParaRPr lang="zh-CN" altLang="en-US" sz="1000" b="1">
              <a:solidFill>
                <a:schemeClr val="tx1"/>
              </a:solidFill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1021080" y="3591705"/>
            <a:ext cx="792000" cy="468000"/>
          </a:xfrm>
          <a:prstGeom prst="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solidFill>
                  <a:schemeClr val="tx1"/>
                </a:solidFill>
              </a:rPr>
              <a:t>Employing company</a:t>
            </a:r>
            <a:endParaRPr lang="zh-CN" altLang="en-US" sz="1000" b="1">
              <a:solidFill>
                <a:schemeClr val="tx1"/>
              </a:solidFill>
            </a:endParaRPr>
          </a:p>
        </p:txBody>
      </p:sp>
      <p:sp>
        <p:nvSpPr>
          <p:cNvPr id="25" name="矩形 24"/>
          <p:cNvSpPr/>
          <p:nvPr/>
        </p:nvSpPr>
        <p:spPr>
          <a:xfrm>
            <a:off x="1958340" y="3591705"/>
            <a:ext cx="792000" cy="468000"/>
          </a:xfrm>
          <a:prstGeom prst="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solidFill>
                  <a:schemeClr val="tx1"/>
                </a:solidFill>
              </a:rPr>
              <a:t>Employee</a:t>
            </a:r>
            <a:endParaRPr lang="zh-CN" altLang="en-US" sz="1000" b="1">
              <a:solidFill>
                <a:schemeClr val="tx1"/>
              </a:solidFill>
            </a:endParaRPr>
          </a:p>
        </p:txBody>
      </p:sp>
      <p:sp>
        <p:nvSpPr>
          <p:cNvPr id="26" name="矩形 25"/>
          <p:cNvSpPr/>
          <p:nvPr/>
        </p:nvSpPr>
        <p:spPr>
          <a:xfrm>
            <a:off x="194310" y="4439438"/>
            <a:ext cx="720000" cy="46863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solidFill>
                  <a:schemeClr val="tx1"/>
                </a:solidFill>
              </a:rPr>
              <a:t>Fund collecting system </a:t>
            </a:r>
            <a:endParaRPr lang="zh-CN" altLang="en-US" sz="1000" b="1">
              <a:solidFill>
                <a:schemeClr val="tx1"/>
              </a:solidFill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1021080" y="4439438"/>
            <a:ext cx="792000" cy="468630"/>
          </a:xfrm>
          <a:prstGeom prst="rect">
            <a:avLst/>
          </a:pr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solidFill>
                  <a:schemeClr val="tx1"/>
                </a:solidFill>
              </a:rPr>
              <a:t>Collective fund</a:t>
            </a:r>
            <a:endParaRPr lang="zh-CN" altLang="en-US" sz="1000" b="1">
              <a:solidFill>
                <a:schemeClr val="tx1"/>
              </a:solidFill>
            </a:endParaRPr>
          </a:p>
        </p:txBody>
      </p:sp>
      <p:sp>
        <p:nvSpPr>
          <p:cNvPr id="28" name="矩形 27"/>
          <p:cNvSpPr/>
          <p:nvPr/>
        </p:nvSpPr>
        <p:spPr>
          <a:xfrm>
            <a:off x="1958340" y="4439438"/>
            <a:ext cx="792000" cy="468630"/>
          </a:xfrm>
          <a:prstGeom prst="rect">
            <a:avLst/>
          </a:pr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solidFill>
                  <a:schemeClr val="tx1"/>
                </a:solidFill>
              </a:rPr>
              <a:t>Personal account</a:t>
            </a:r>
            <a:endParaRPr lang="zh-CN" altLang="en-US" sz="1000" b="1">
              <a:solidFill>
                <a:schemeClr val="tx1"/>
              </a:solidFill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194310" y="5283060"/>
            <a:ext cx="720000" cy="46863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solidFill>
                  <a:schemeClr val="bg1"/>
                </a:solidFill>
              </a:rPr>
              <a:t>Medical service</a:t>
            </a:r>
            <a:endParaRPr lang="zh-CN" altLang="en-US" sz="1000" b="1">
              <a:solidFill>
                <a:schemeClr val="bg1"/>
              </a:solidFill>
            </a:endParaRPr>
          </a:p>
        </p:txBody>
      </p:sp>
      <p:sp>
        <p:nvSpPr>
          <p:cNvPr id="30" name="矩形 29"/>
          <p:cNvSpPr/>
          <p:nvPr/>
        </p:nvSpPr>
        <p:spPr>
          <a:xfrm>
            <a:off x="1021080" y="5283060"/>
            <a:ext cx="792000" cy="46863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solidFill>
                  <a:schemeClr val="tx1"/>
                </a:solidFill>
              </a:rPr>
              <a:t>Inpatient</a:t>
            </a:r>
            <a:endParaRPr lang="zh-CN" altLang="en-US" sz="1000" b="1">
              <a:solidFill>
                <a:schemeClr val="tx1"/>
              </a:solidFill>
            </a:endParaRPr>
          </a:p>
        </p:txBody>
      </p:sp>
      <p:sp>
        <p:nvSpPr>
          <p:cNvPr id="31" name="矩形 30"/>
          <p:cNvSpPr/>
          <p:nvPr/>
        </p:nvSpPr>
        <p:spPr>
          <a:xfrm>
            <a:off x="1958340" y="5283060"/>
            <a:ext cx="792000" cy="46863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solidFill>
                  <a:schemeClr val="tx1"/>
                </a:solidFill>
              </a:rPr>
              <a:t>Outpatient</a:t>
            </a:r>
            <a:endParaRPr lang="zh-CN" altLang="en-US" sz="1000" b="1">
              <a:solidFill>
                <a:schemeClr val="tx1"/>
              </a:solidFill>
            </a:endParaRPr>
          </a:p>
        </p:txBody>
      </p:sp>
      <p:sp>
        <p:nvSpPr>
          <p:cNvPr id="32" name="矩形 31"/>
          <p:cNvSpPr/>
          <p:nvPr/>
        </p:nvSpPr>
        <p:spPr>
          <a:xfrm>
            <a:off x="194310" y="2320290"/>
            <a:ext cx="2708910" cy="1080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4" name="直接箭头连接符 33"/>
          <p:cNvCxnSpPr>
            <a:endCxn id="27" idx="0"/>
          </p:cNvCxnSpPr>
          <p:nvPr/>
        </p:nvCxnSpPr>
        <p:spPr>
          <a:xfrm flipH="1">
            <a:off x="1417080" y="4082283"/>
            <a:ext cx="0" cy="35715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箭头连接符 35"/>
          <p:cNvCxnSpPr>
            <a:endCxn id="28" idx="0"/>
          </p:cNvCxnSpPr>
          <p:nvPr/>
        </p:nvCxnSpPr>
        <p:spPr>
          <a:xfrm flipH="1">
            <a:off x="2354340" y="4082283"/>
            <a:ext cx="0" cy="35715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直接箭头连接符 44"/>
          <p:cNvCxnSpPr>
            <a:stCxn id="28" idx="2"/>
          </p:cNvCxnSpPr>
          <p:nvPr/>
        </p:nvCxnSpPr>
        <p:spPr>
          <a:xfrm flipH="1">
            <a:off x="2354340" y="4908068"/>
            <a:ext cx="0" cy="3600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直接箭头连接符 46"/>
          <p:cNvCxnSpPr>
            <a:stCxn id="27" idx="2"/>
          </p:cNvCxnSpPr>
          <p:nvPr/>
        </p:nvCxnSpPr>
        <p:spPr>
          <a:xfrm flipH="1">
            <a:off x="1417080" y="4908068"/>
            <a:ext cx="0" cy="3600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肘形连接符 54"/>
          <p:cNvCxnSpPr/>
          <p:nvPr/>
        </p:nvCxnSpPr>
        <p:spPr>
          <a:xfrm rot="16200000" flipH="1">
            <a:off x="1687050" y="3957219"/>
            <a:ext cx="324000" cy="612000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形状 56"/>
          <p:cNvCxnSpPr>
            <a:stCxn id="25" idx="3"/>
            <a:endCxn id="31" idx="2"/>
          </p:cNvCxnSpPr>
          <p:nvPr/>
        </p:nvCxnSpPr>
        <p:spPr>
          <a:xfrm flipH="1">
            <a:off x="2354340" y="3825705"/>
            <a:ext cx="396000" cy="1925985"/>
          </a:xfrm>
          <a:prstGeom prst="bentConnector4">
            <a:avLst>
              <a:gd name="adj1" fmla="val -32070"/>
              <a:gd name="adj2" fmla="val 111869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形状 60"/>
          <p:cNvCxnSpPr>
            <a:stCxn id="25" idx="3"/>
            <a:endCxn id="30" idx="2"/>
          </p:cNvCxnSpPr>
          <p:nvPr/>
        </p:nvCxnSpPr>
        <p:spPr>
          <a:xfrm flipH="1">
            <a:off x="1417080" y="3825705"/>
            <a:ext cx="1333260" cy="1925985"/>
          </a:xfrm>
          <a:prstGeom prst="bentConnector4">
            <a:avLst>
              <a:gd name="adj1" fmla="val -9526"/>
              <a:gd name="adj2" fmla="val 111869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TextBox 63"/>
          <p:cNvSpPr txBox="1"/>
          <p:nvPr/>
        </p:nvSpPr>
        <p:spPr>
          <a:xfrm>
            <a:off x="1303020" y="5965050"/>
            <a:ext cx="1645920" cy="46166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Additional expense beyond quota is paid out of pocket or by commercial insurance 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68" name="TextBox 67"/>
          <p:cNvSpPr txBox="1"/>
          <p:nvPr/>
        </p:nvSpPr>
        <p:spPr>
          <a:xfrm>
            <a:off x="274320" y="2331720"/>
            <a:ext cx="2628000" cy="92333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Compulsory participation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Coverage: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all urban employees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cs typeface="Arial" pitchFamily="34" charset="0"/>
              </a:rPr>
              <a:t>Funding source: </a:t>
            </a:r>
            <a:r>
              <a:rPr lang="en-US" altLang="zh-CN" sz="1000" b="1">
                <a:cs typeface="Arial" pitchFamily="34" charset="0"/>
              </a:rPr>
              <a:t>shared by employers and employees</a:t>
            </a:r>
            <a:r>
              <a:rPr lang="en-US" altLang="zh-CN" sz="1000">
                <a:cs typeface="Arial" pitchFamily="34" charset="0"/>
              </a:rPr>
              <a:t>, ~6% of  all staff’s payroll (30% for collective fund) and ~2% of individual payroll taken as premium</a:t>
            </a:r>
            <a:endParaRPr lang="zh-CN" altLang="en-US" sz="1000">
              <a:cs typeface="Arial" pitchFamily="34" charset="0"/>
            </a:endParaRPr>
          </a:p>
        </p:txBody>
      </p:sp>
      <p:sp>
        <p:nvSpPr>
          <p:cNvPr id="70" name="矩形 69"/>
          <p:cNvSpPr/>
          <p:nvPr/>
        </p:nvSpPr>
        <p:spPr>
          <a:xfrm>
            <a:off x="3169920" y="2320290"/>
            <a:ext cx="2708910" cy="1080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TextBox 70"/>
          <p:cNvSpPr txBox="1"/>
          <p:nvPr/>
        </p:nvSpPr>
        <p:spPr>
          <a:xfrm>
            <a:off x="3192780" y="2331720"/>
            <a:ext cx="2700000" cy="107721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Voluntary participation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Coverage: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all non-employable urban residents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Funding source: </a:t>
            </a:r>
            <a:r>
              <a:rPr lang="en-US" altLang="zh-CN" sz="1000">
                <a:cs typeface="Arial" pitchFamily="34" charset="0"/>
              </a:rPr>
              <a:t>mainly from </a:t>
            </a:r>
            <a:r>
              <a:rPr lang="en-US" altLang="zh-CN" sz="1000" b="1">
                <a:cs typeface="Arial" pitchFamily="34" charset="0"/>
              </a:rPr>
              <a:t>household payment </a:t>
            </a:r>
            <a:r>
              <a:rPr lang="en-US" altLang="zh-CN" sz="1000">
                <a:cs typeface="Arial" pitchFamily="34" charset="0"/>
              </a:rPr>
              <a:t>with certain </a:t>
            </a:r>
            <a:r>
              <a:rPr lang="en-US" altLang="zh-CN" sz="1000" b="1">
                <a:cs typeface="Arial" pitchFamily="34" charset="0"/>
              </a:rPr>
              <a:t>government subsidy </a:t>
            </a:r>
            <a:r>
              <a:rPr lang="en-US" altLang="zh-CN" sz="1000">
                <a:cs typeface="Arial" pitchFamily="34" charset="0"/>
              </a:rPr>
              <a:t>(RMB 120 per capita each year as minimum)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72" name="矩形 71"/>
          <p:cNvSpPr/>
          <p:nvPr/>
        </p:nvSpPr>
        <p:spPr>
          <a:xfrm>
            <a:off x="3158490" y="3591705"/>
            <a:ext cx="720000" cy="4680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solidFill>
                  <a:schemeClr val="tx1"/>
                </a:solidFill>
              </a:rPr>
              <a:t>Source of fund</a:t>
            </a:r>
            <a:endParaRPr lang="zh-CN" altLang="en-US" sz="1000" b="1">
              <a:solidFill>
                <a:schemeClr val="tx1"/>
              </a:solidFill>
            </a:endParaRPr>
          </a:p>
        </p:txBody>
      </p:sp>
      <p:sp>
        <p:nvSpPr>
          <p:cNvPr id="73" name="矩形 72"/>
          <p:cNvSpPr/>
          <p:nvPr/>
        </p:nvSpPr>
        <p:spPr>
          <a:xfrm>
            <a:off x="3985260" y="3591705"/>
            <a:ext cx="576000" cy="468000"/>
          </a:xfrm>
          <a:prstGeom prst="rect">
            <a:avLst/>
          </a:prstGeom>
          <a:noFill/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solidFill>
                  <a:schemeClr val="tx1"/>
                </a:solidFill>
              </a:rPr>
              <a:t>Central gov</a:t>
            </a:r>
            <a:endParaRPr lang="zh-CN" altLang="en-US" sz="1000" b="1">
              <a:solidFill>
                <a:schemeClr val="tx1"/>
              </a:solidFill>
            </a:endParaRPr>
          </a:p>
        </p:txBody>
      </p:sp>
      <p:sp>
        <p:nvSpPr>
          <p:cNvPr id="74" name="矩形 73"/>
          <p:cNvSpPr/>
          <p:nvPr/>
        </p:nvSpPr>
        <p:spPr>
          <a:xfrm>
            <a:off x="4627245" y="3591705"/>
            <a:ext cx="576000" cy="468000"/>
          </a:xfrm>
          <a:prstGeom prst="rect">
            <a:avLst/>
          </a:prstGeom>
          <a:noFill/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solidFill>
                  <a:schemeClr val="tx1"/>
                </a:solidFill>
              </a:rPr>
              <a:t>Local gov</a:t>
            </a:r>
            <a:endParaRPr lang="zh-CN" altLang="en-US" sz="1000" b="1">
              <a:solidFill>
                <a:schemeClr val="tx1"/>
              </a:solidFill>
            </a:endParaRPr>
          </a:p>
        </p:txBody>
      </p:sp>
      <p:sp>
        <p:nvSpPr>
          <p:cNvPr id="75" name="矩形 74"/>
          <p:cNvSpPr/>
          <p:nvPr/>
        </p:nvSpPr>
        <p:spPr>
          <a:xfrm>
            <a:off x="3158490" y="4439438"/>
            <a:ext cx="720000" cy="4686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solidFill>
                  <a:schemeClr val="tx1"/>
                </a:solidFill>
              </a:rPr>
              <a:t>Fund collecting system </a:t>
            </a:r>
            <a:endParaRPr lang="zh-CN" altLang="en-US" sz="1000" b="1">
              <a:solidFill>
                <a:schemeClr val="tx1"/>
              </a:solidFill>
            </a:endParaRPr>
          </a:p>
        </p:txBody>
      </p:sp>
      <p:sp>
        <p:nvSpPr>
          <p:cNvPr id="76" name="矩形 75"/>
          <p:cNvSpPr/>
          <p:nvPr/>
        </p:nvSpPr>
        <p:spPr>
          <a:xfrm>
            <a:off x="3985260" y="4439438"/>
            <a:ext cx="828000" cy="468630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solidFill>
                  <a:schemeClr val="tx1"/>
                </a:solidFill>
              </a:rPr>
              <a:t>Collective fund</a:t>
            </a:r>
            <a:endParaRPr lang="zh-CN" altLang="en-US" sz="1000" b="1">
              <a:solidFill>
                <a:schemeClr val="tx1"/>
              </a:solidFill>
            </a:endParaRPr>
          </a:p>
        </p:txBody>
      </p:sp>
      <p:sp>
        <p:nvSpPr>
          <p:cNvPr id="77" name="矩形 76"/>
          <p:cNvSpPr/>
          <p:nvPr/>
        </p:nvSpPr>
        <p:spPr>
          <a:xfrm>
            <a:off x="4922520" y="4439438"/>
            <a:ext cx="828000" cy="468630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solidFill>
                  <a:schemeClr val="tx1"/>
                </a:solidFill>
              </a:rPr>
              <a:t>Commercial Insurance</a:t>
            </a:r>
            <a:endParaRPr lang="zh-CN" altLang="en-US" sz="1000" b="1">
              <a:solidFill>
                <a:schemeClr val="tx1"/>
              </a:solidFill>
            </a:endParaRPr>
          </a:p>
        </p:txBody>
      </p:sp>
      <p:sp>
        <p:nvSpPr>
          <p:cNvPr id="78" name="矩形 77"/>
          <p:cNvSpPr/>
          <p:nvPr/>
        </p:nvSpPr>
        <p:spPr>
          <a:xfrm>
            <a:off x="3158490" y="5275440"/>
            <a:ext cx="720000" cy="46863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solidFill>
                  <a:schemeClr val="bg1"/>
                </a:solidFill>
              </a:rPr>
              <a:t>Medical service</a:t>
            </a:r>
            <a:endParaRPr lang="zh-CN" altLang="en-US" sz="1000" b="1">
              <a:solidFill>
                <a:schemeClr val="bg1"/>
              </a:solidFill>
            </a:endParaRPr>
          </a:p>
        </p:txBody>
      </p:sp>
      <p:sp>
        <p:nvSpPr>
          <p:cNvPr id="79" name="矩形 78"/>
          <p:cNvSpPr/>
          <p:nvPr/>
        </p:nvSpPr>
        <p:spPr>
          <a:xfrm>
            <a:off x="3985260" y="5275440"/>
            <a:ext cx="828000" cy="468630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solidFill>
                  <a:schemeClr val="tx1"/>
                </a:solidFill>
              </a:rPr>
              <a:t>Inpatient</a:t>
            </a:r>
            <a:endParaRPr lang="zh-CN" altLang="en-US" sz="1000" b="1">
              <a:solidFill>
                <a:schemeClr val="tx1"/>
              </a:solidFill>
            </a:endParaRPr>
          </a:p>
        </p:txBody>
      </p:sp>
      <p:sp>
        <p:nvSpPr>
          <p:cNvPr id="80" name="矩形 79"/>
          <p:cNvSpPr/>
          <p:nvPr/>
        </p:nvSpPr>
        <p:spPr>
          <a:xfrm>
            <a:off x="4922520" y="5275440"/>
            <a:ext cx="828000" cy="468630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solidFill>
                  <a:schemeClr val="tx1"/>
                </a:solidFill>
              </a:rPr>
              <a:t>Outpatient</a:t>
            </a:r>
            <a:endParaRPr lang="zh-CN" altLang="en-US" sz="1000" b="1">
              <a:solidFill>
                <a:schemeClr val="tx1"/>
              </a:solidFill>
            </a:endParaRPr>
          </a:p>
        </p:txBody>
      </p:sp>
      <p:sp>
        <p:nvSpPr>
          <p:cNvPr id="88" name="矩形 87"/>
          <p:cNvSpPr/>
          <p:nvPr/>
        </p:nvSpPr>
        <p:spPr>
          <a:xfrm>
            <a:off x="5269230" y="3591705"/>
            <a:ext cx="576000" cy="468000"/>
          </a:xfrm>
          <a:prstGeom prst="rect">
            <a:avLst/>
          </a:prstGeom>
          <a:noFill/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solidFill>
                  <a:schemeClr val="tx1"/>
                </a:solidFill>
              </a:rPr>
              <a:t>House-hold</a:t>
            </a:r>
            <a:endParaRPr lang="zh-CN" altLang="en-US" sz="1000" b="1">
              <a:solidFill>
                <a:schemeClr val="tx1"/>
              </a:solidFill>
            </a:endParaRPr>
          </a:p>
        </p:txBody>
      </p:sp>
      <p:cxnSp>
        <p:nvCxnSpPr>
          <p:cNvPr id="98" name="直接箭头连接符 97"/>
          <p:cNvCxnSpPr>
            <a:stCxn id="76" idx="2"/>
          </p:cNvCxnSpPr>
          <p:nvPr/>
        </p:nvCxnSpPr>
        <p:spPr>
          <a:xfrm flipH="1">
            <a:off x="4399260" y="4908068"/>
            <a:ext cx="0" cy="360000"/>
          </a:xfrm>
          <a:prstGeom prst="straightConnector1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直接箭头连接符 99"/>
          <p:cNvCxnSpPr>
            <a:stCxn id="77" idx="2"/>
          </p:cNvCxnSpPr>
          <p:nvPr/>
        </p:nvCxnSpPr>
        <p:spPr>
          <a:xfrm flipH="1">
            <a:off x="5336520" y="4908068"/>
            <a:ext cx="0" cy="360000"/>
          </a:xfrm>
          <a:prstGeom prst="straightConnector1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肘形连接符 101"/>
          <p:cNvCxnSpPr/>
          <p:nvPr/>
        </p:nvCxnSpPr>
        <p:spPr>
          <a:xfrm rot="16200000" flipH="1">
            <a:off x="4633260" y="4674880"/>
            <a:ext cx="360000" cy="828000"/>
          </a:xfrm>
          <a:prstGeom prst="bentConnector3">
            <a:avLst>
              <a:gd name="adj1" fmla="val 50000"/>
            </a:avLst>
          </a:prstGeom>
          <a:ln>
            <a:solidFill>
              <a:schemeClr val="accent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肘形连接符 105"/>
          <p:cNvCxnSpPr/>
          <p:nvPr/>
        </p:nvCxnSpPr>
        <p:spPr>
          <a:xfrm rot="5400000">
            <a:off x="4760520" y="4696004"/>
            <a:ext cx="360000" cy="792000"/>
          </a:xfrm>
          <a:prstGeom prst="bentConnector3">
            <a:avLst>
              <a:gd name="adj1" fmla="val 26372"/>
            </a:avLst>
          </a:prstGeom>
          <a:ln>
            <a:solidFill>
              <a:schemeClr val="accent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形状 108"/>
          <p:cNvCxnSpPr/>
          <p:nvPr/>
        </p:nvCxnSpPr>
        <p:spPr>
          <a:xfrm flipH="1">
            <a:off x="5442850" y="3825705"/>
            <a:ext cx="360000" cy="1918365"/>
          </a:xfrm>
          <a:prstGeom prst="bentConnector4">
            <a:avLst>
              <a:gd name="adj1" fmla="val -35530"/>
              <a:gd name="adj2" fmla="val 111916"/>
            </a:avLst>
          </a:prstGeom>
          <a:ln>
            <a:solidFill>
              <a:schemeClr val="accent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形状 111"/>
          <p:cNvCxnSpPr/>
          <p:nvPr/>
        </p:nvCxnSpPr>
        <p:spPr>
          <a:xfrm flipH="1">
            <a:off x="4558755" y="3825705"/>
            <a:ext cx="1260000" cy="1918365"/>
          </a:xfrm>
          <a:prstGeom prst="bentConnector4">
            <a:avLst>
              <a:gd name="adj1" fmla="val -7745"/>
              <a:gd name="adj2" fmla="val 111916"/>
            </a:avLst>
          </a:prstGeom>
          <a:ln>
            <a:solidFill>
              <a:schemeClr val="accent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6" name="TextBox 115"/>
          <p:cNvSpPr txBox="1"/>
          <p:nvPr/>
        </p:nvSpPr>
        <p:spPr>
          <a:xfrm>
            <a:off x="4301490" y="5968860"/>
            <a:ext cx="1645920" cy="46166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Additional expense beyond quota is paid out of pocket or by commercial insurance 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117" name="圆角矩形 116"/>
          <p:cNvSpPr/>
          <p:nvPr>
            <p:custDataLst>
              <p:tags r:id="rId10"/>
            </p:custDataLst>
          </p:nvPr>
        </p:nvSpPr>
        <p:spPr>
          <a:xfrm>
            <a:off x="6118860" y="2266950"/>
            <a:ext cx="2922270" cy="4221480"/>
          </a:xfrm>
          <a:prstGeom prst="roundRect">
            <a:avLst>
              <a:gd name="adj" fmla="val 5378"/>
            </a:avLst>
          </a:prstGeom>
          <a:noFill/>
          <a:ln w="12700">
            <a:solidFill>
              <a:schemeClr val="bg1">
                <a:lumMod val="6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118" name="矩形 117"/>
          <p:cNvSpPr/>
          <p:nvPr/>
        </p:nvSpPr>
        <p:spPr>
          <a:xfrm>
            <a:off x="6195060" y="2320290"/>
            <a:ext cx="2708910" cy="1080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9" name="TextBox 118"/>
          <p:cNvSpPr txBox="1"/>
          <p:nvPr/>
        </p:nvSpPr>
        <p:spPr>
          <a:xfrm>
            <a:off x="6275070" y="2331720"/>
            <a:ext cx="2628000" cy="92333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Voluntary participation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Coverage: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all rural residents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cs typeface="Arial" pitchFamily="34" charset="0"/>
              </a:rPr>
              <a:t>Funding source: from </a:t>
            </a:r>
            <a:r>
              <a:rPr lang="en-US" altLang="zh-CN" sz="1000" b="1">
                <a:cs typeface="Arial" pitchFamily="34" charset="0"/>
              </a:rPr>
              <a:t>rural residents and government</a:t>
            </a:r>
            <a:r>
              <a:rPr lang="en-US" altLang="zh-CN" sz="1000">
                <a:cs typeface="Arial" pitchFamily="34" charset="0"/>
              </a:rPr>
              <a:t>, funding per capita was planned to reach RMB 340 in 2013 (with RMB 280 government subsidy)</a:t>
            </a:r>
            <a:endParaRPr lang="zh-CN" altLang="en-US" sz="1000">
              <a:cs typeface="Arial" pitchFamily="34" charset="0"/>
            </a:endParaRPr>
          </a:p>
        </p:txBody>
      </p:sp>
      <p:sp>
        <p:nvSpPr>
          <p:cNvPr id="120" name="矩形 119"/>
          <p:cNvSpPr/>
          <p:nvPr/>
        </p:nvSpPr>
        <p:spPr>
          <a:xfrm>
            <a:off x="6149340" y="3591705"/>
            <a:ext cx="720000" cy="46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solidFill>
                  <a:schemeClr val="tx1"/>
                </a:solidFill>
              </a:rPr>
              <a:t>Source of fund</a:t>
            </a:r>
            <a:endParaRPr lang="zh-CN" altLang="en-US" sz="1000" b="1">
              <a:solidFill>
                <a:schemeClr val="tx1"/>
              </a:solidFill>
            </a:endParaRPr>
          </a:p>
        </p:txBody>
      </p:sp>
      <p:sp>
        <p:nvSpPr>
          <p:cNvPr id="121" name="矩形 120"/>
          <p:cNvSpPr/>
          <p:nvPr/>
        </p:nvSpPr>
        <p:spPr>
          <a:xfrm>
            <a:off x="6976110" y="3591705"/>
            <a:ext cx="576000" cy="468000"/>
          </a:xfrm>
          <a:prstGeom prst="rect">
            <a:avLst/>
          </a:prstGeom>
          <a:noFill/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solidFill>
                  <a:schemeClr val="tx1"/>
                </a:solidFill>
              </a:rPr>
              <a:t>Central gov</a:t>
            </a:r>
            <a:endParaRPr lang="zh-CN" altLang="en-US" sz="1000" b="1">
              <a:solidFill>
                <a:schemeClr val="tx1"/>
              </a:solidFill>
            </a:endParaRPr>
          </a:p>
        </p:txBody>
      </p:sp>
      <p:sp>
        <p:nvSpPr>
          <p:cNvPr id="122" name="矩形 121"/>
          <p:cNvSpPr/>
          <p:nvPr/>
        </p:nvSpPr>
        <p:spPr>
          <a:xfrm>
            <a:off x="7618095" y="3591705"/>
            <a:ext cx="576000" cy="468000"/>
          </a:xfrm>
          <a:prstGeom prst="rect">
            <a:avLst/>
          </a:prstGeom>
          <a:noFill/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solidFill>
                  <a:schemeClr val="tx1"/>
                </a:solidFill>
              </a:rPr>
              <a:t>Local gov</a:t>
            </a:r>
            <a:endParaRPr lang="zh-CN" altLang="en-US" sz="1000" b="1">
              <a:solidFill>
                <a:schemeClr val="tx1"/>
              </a:solidFill>
            </a:endParaRPr>
          </a:p>
        </p:txBody>
      </p:sp>
      <p:sp>
        <p:nvSpPr>
          <p:cNvPr id="123" name="矩形 122"/>
          <p:cNvSpPr/>
          <p:nvPr/>
        </p:nvSpPr>
        <p:spPr>
          <a:xfrm>
            <a:off x="6149340" y="4439438"/>
            <a:ext cx="720000" cy="612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solidFill>
                  <a:schemeClr val="tx1"/>
                </a:solidFill>
              </a:rPr>
              <a:t>Fund collecting system </a:t>
            </a:r>
            <a:endParaRPr lang="zh-CN" altLang="en-US" sz="1000" b="1">
              <a:solidFill>
                <a:schemeClr val="tx1"/>
              </a:solidFill>
            </a:endParaRPr>
          </a:p>
        </p:txBody>
      </p:sp>
      <p:sp>
        <p:nvSpPr>
          <p:cNvPr id="124" name="矩形 123"/>
          <p:cNvSpPr/>
          <p:nvPr/>
        </p:nvSpPr>
        <p:spPr>
          <a:xfrm>
            <a:off x="6918960" y="4439438"/>
            <a:ext cx="684000" cy="612000"/>
          </a:xfrm>
          <a:prstGeom prst="rect">
            <a:avLst/>
          </a:prstGeom>
          <a:noFill/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solidFill>
                  <a:schemeClr val="tx1"/>
                </a:solidFill>
              </a:rPr>
              <a:t>Rural medical cooperative fund</a:t>
            </a:r>
            <a:endParaRPr lang="zh-CN" altLang="en-US" sz="1000" b="1">
              <a:solidFill>
                <a:schemeClr val="tx1"/>
              </a:solidFill>
            </a:endParaRPr>
          </a:p>
        </p:txBody>
      </p:sp>
      <p:sp>
        <p:nvSpPr>
          <p:cNvPr id="125" name="矩形 124"/>
          <p:cNvSpPr/>
          <p:nvPr/>
        </p:nvSpPr>
        <p:spPr>
          <a:xfrm>
            <a:off x="7650480" y="4439438"/>
            <a:ext cx="720000" cy="612000"/>
          </a:xfrm>
          <a:prstGeom prst="rect">
            <a:avLst/>
          </a:prstGeom>
          <a:noFill/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solidFill>
                  <a:schemeClr val="tx1"/>
                </a:solidFill>
              </a:rPr>
              <a:t>Commercial insurance</a:t>
            </a:r>
            <a:endParaRPr lang="zh-CN" altLang="en-US" sz="1000" b="1">
              <a:solidFill>
                <a:schemeClr val="tx1"/>
              </a:solidFill>
            </a:endParaRPr>
          </a:p>
        </p:txBody>
      </p:sp>
      <p:sp>
        <p:nvSpPr>
          <p:cNvPr id="126" name="矩形 125"/>
          <p:cNvSpPr/>
          <p:nvPr/>
        </p:nvSpPr>
        <p:spPr>
          <a:xfrm>
            <a:off x="6149340" y="5302110"/>
            <a:ext cx="720000" cy="46863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solidFill>
                  <a:schemeClr val="bg1"/>
                </a:solidFill>
              </a:rPr>
              <a:t>Medical service</a:t>
            </a:r>
            <a:endParaRPr lang="zh-CN" altLang="en-US" sz="1000" b="1">
              <a:solidFill>
                <a:schemeClr val="bg1"/>
              </a:solidFill>
            </a:endParaRPr>
          </a:p>
        </p:txBody>
      </p:sp>
      <p:sp>
        <p:nvSpPr>
          <p:cNvPr id="127" name="矩形 126"/>
          <p:cNvSpPr/>
          <p:nvPr/>
        </p:nvSpPr>
        <p:spPr>
          <a:xfrm>
            <a:off x="7353300" y="5302110"/>
            <a:ext cx="828000" cy="468630"/>
          </a:xfrm>
          <a:prstGeom prst="rect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solidFill>
                  <a:schemeClr val="tx1"/>
                </a:solidFill>
              </a:rPr>
              <a:t>Hospital services</a:t>
            </a:r>
            <a:endParaRPr lang="zh-CN" altLang="en-US" sz="1000" b="1">
              <a:solidFill>
                <a:schemeClr val="tx1"/>
              </a:solidFill>
            </a:endParaRPr>
          </a:p>
        </p:txBody>
      </p:sp>
      <p:sp>
        <p:nvSpPr>
          <p:cNvPr id="129" name="矩形 128"/>
          <p:cNvSpPr/>
          <p:nvPr/>
        </p:nvSpPr>
        <p:spPr>
          <a:xfrm>
            <a:off x="8260080" y="3591705"/>
            <a:ext cx="576000" cy="468000"/>
          </a:xfrm>
          <a:prstGeom prst="rect">
            <a:avLst/>
          </a:prstGeom>
          <a:noFill/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solidFill>
                  <a:schemeClr val="tx1"/>
                </a:solidFill>
              </a:rPr>
              <a:t>House-hold</a:t>
            </a:r>
            <a:endParaRPr lang="zh-CN" altLang="en-US" sz="1000" b="1">
              <a:solidFill>
                <a:schemeClr val="tx1"/>
              </a:solidFill>
            </a:endParaRPr>
          </a:p>
        </p:txBody>
      </p:sp>
      <p:cxnSp>
        <p:nvCxnSpPr>
          <p:cNvPr id="130" name="肘形连接符 129"/>
          <p:cNvCxnSpPr>
            <a:endCxn id="124" idx="0"/>
          </p:cNvCxnSpPr>
          <p:nvPr/>
        </p:nvCxnSpPr>
        <p:spPr>
          <a:xfrm rot="5400000">
            <a:off x="7083958" y="4259285"/>
            <a:ext cx="357155" cy="3150"/>
          </a:xfrm>
          <a:prstGeom prst="bentConnector3">
            <a:avLst>
              <a:gd name="adj1" fmla="val 50000"/>
            </a:avLst>
          </a:prstGeom>
          <a:ln>
            <a:solidFill>
              <a:schemeClr val="accent3">
                <a:lumMod val="40000"/>
                <a:lumOff val="6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肘形连接符 130"/>
          <p:cNvCxnSpPr>
            <a:endCxn id="124" idx="0"/>
          </p:cNvCxnSpPr>
          <p:nvPr/>
        </p:nvCxnSpPr>
        <p:spPr>
          <a:xfrm rot="5400000">
            <a:off x="7404951" y="3938293"/>
            <a:ext cx="357155" cy="645135"/>
          </a:xfrm>
          <a:prstGeom prst="bentConnector3">
            <a:avLst>
              <a:gd name="adj1" fmla="val 50000"/>
            </a:avLst>
          </a:prstGeom>
          <a:ln>
            <a:solidFill>
              <a:schemeClr val="accent3">
                <a:lumMod val="40000"/>
                <a:lumOff val="6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肘形连接符 131"/>
          <p:cNvCxnSpPr>
            <a:endCxn id="124" idx="0"/>
          </p:cNvCxnSpPr>
          <p:nvPr/>
        </p:nvCxnSpPr>
        <p:spPr>
          <a:xfrm rot="5400000">
            <a:off x="7725943" y="3617300"/>
            <a:ext cx="357155" cy="1287120"/>
          </a:xfrm>
          <a:prstGeom prst="bentConnector3">
            <a:avLst>
              <a:gd name="adj1" fmla="val 50000"/>
            </a:avLst>
          </a:prstGeom>
          <a:ln>
            <a:solidFill>
              <a:schemeClr val="accent3">
                <a:lumMod val="40000"/>
                <a:lumOff val="6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9" name="TextBox 138"/>
          <p:cNvSpPr txBox="1"/>
          <p:nvPr/>
        </p:nvSpPr>
        <p:spPr>
          <a:xfrm>
            <a:off x="7326630" y="5995530"/>
            <a:ext cx="1645920" cy="46166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Additional expense beyond quota is paid out of pocket or by commercial insurance 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141" name="矩形 140"/>
          <p:cNvSpPr/>
          <p:nvPr/>
        </p:nvSpPr>
        <p:spPr>
          <a:xfrm>
            <a:off x="8397240" y="4439438"/>
            <a:ext cx="540000" cy="612000"/>
          </a:xfrm>
          <a:prstGeom prst="rect">
            <a:avLst/>
          </a:prstGeom>
          <a:noFill/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solidFill>
                  <a:schemeClr val="tx1"/>
                </a:solidFill>
              </a:rPr>
              <a:t>Other health fund</a:t>
            </a:r>
            <a:endParaRPr lang="zh-CN" altLang="en-US" sz="1000" b="1">
              <a:solidFill>
                <a:schemeClr val="tx1"/>
              </a:solidFill>
            </a:endParaRPr>
          </a:p>
        </p:txBody>
      </p:sp>
      <p:cxnSp>
        <p:nvCxnSpPr>
          <p:cNvPr id="143" name="肘形连接符 142"/>
          <p:cNvCxnSpPr/>
          <p:nvPr/>
        </p:nvCxnSpPr>
        <p:spPr>
          <a:xfrm rot="16200000" flipH="1">
            <a:off x="7273368" y="5004914"/>
            <a:ext cx="252000" cy="360000"/>
          </a:xfrm>
          <a:prstGeom prst="bentConnector3">
            <a:avLst>
              <a:gd name="adj1" fmla="val 50000"/>
            </a:avLst>
          </a:prstGeom>
          <a:ln>
            <a:solidFill>
              <a:schemeClr val="accent3">
                <a:lumMod val="40000"/>
                <a:lumOff val="6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肘形连接符 147"/>
          <p:cNvCxnSpPr/>
          <p:nvPr/>
        </p:nvCxnSpPr>
        <p:spPr>
          <a:xfrm rot="5400000">
            <a:off x="7757380" y="5046292"/>
            <a:ext cx="252000" cy="252000"/>
          </a:xfrm>
          <a:prstGeom prst="bentConnector3">
            <a:avLst>
              <a:gd name="adj1" fmla="val 50000"/>
            </a:avLst>
          </a:prstGeom>
          <a:ln>
            <a:solidFill>
              <a:schemeClr val="accent3">
                <a:lumMod val="40000"/>
                <a:lumOff val="6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肘形连接符 149"/>
          <p:cNvCxnSpPr/>
          <p:nvPr/>
        </p:nvCxnSpPr>
        <p:spPr>
          <a:xfrm rot="5400000">
            <a:off x="8193828" y="4878615"/>
            <a:ext cx="252000" cy="576000"/>
          </a:xfrm>
          <a:prstGeom prst="bentConnector3">
            <a:avLst>
              <a:gd name="adj1" fmla="val 50000"/>
            </a:avLst>
          </a:prstGeom>
          <a:ln>
            <a:solidFill>
              <a:schemeClr val="accent3">
                <a:lumMod val="40000"/>
                <a:lumOff val="6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形状 151"/>
          <p:cNvCxnSpPr/>
          <p:nvPr/>
        </p:nvCxnSpPr>
        <p:spPr>
          <a:xfrm flipH="1">
            <a:off x="7767300" y="3825705"/>
            <a:ext cx="1044000" cy="1944000"/>
          </a:xfrm>
          <a:prstGeom prst="bentConnector4">
            <a:avLst>
              <a:gd name="adj1" fmla="val -17064"/>
              <a:gd name="adj2" fmla="val 111753"/>
            </a:avLst>
          </a:prstGeom>
          <a:ln>
            <a:solidFill>
              <a:schemeClr val="accent3">
                <a:lumMod val="40000"/>
                <a:lumOff val="6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肘形连接符 81"/>
          <p:cNvCxnSpPr/>
          <p:nvPr/>
        </p:nvCxnSpPr>
        <p:spPr>
          <a:xfrm rot="5400000">
            <a:off x="4754580" y="3664871"/>
            <a:ext cx="360000" cy="1152000"/>
          </a:xfrm>
          <a:prstGeom prst="bentConnector3">
            <a:avLst>
              <a:gd name="adj1" fmla="val 50000"/>
            </a:avLst>
          </a:prstGeom>
          <a:ln>
            <a:solidFill>
              <a:schemeClr val="accent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肘形连接符 82"/>
          <p:cNvCxnSpPr/>
          <p:nvPr/>
        </p:nvCxnSpPr>
        <p:spPr>
          <a:xfrm rot="5400000">
            <a:off x="4512562" y="3919715"/>
            <a:ext cx="360000" cy="648000"/>
          </a:xfrm>
          <a:prstGeom prst="bentConnector3">
            <a:avLst>
              <a:gd name="adj1" fmla="val 50000"/>
            </a:avLst>
          </a:prstGeom>
          <a:ln>
            <a:solidFill>
              <a:schemeClr val="accent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肘形连接符 83"/>
          <p:cNvCxnSpPr/>
          <p:nvPr/>
        </p:nvCxnSpPr>
        <p:spPr>
          <a:xfrm rot="5400000">
            <a:off x="4177004" y="4254935"/>
            <a:ext cx="360000" cy="3150"/>
          </a:xfrm>
          <a:prstGeom prst="bentConnector3">
            <a:avLst>
              <a:gd name="adj1" fmla="val 50000"/>
            </a:avLst>
          </a:prstGeom>
          <a:ln>
            <a:solidFill>
              <a:schemeClr val="accent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" name="矩形 83"/>
          <p:cNvSpPr/>
          <p:nvPr>
            <p:custDataLst>
              <p:tags r:id="rId11"/>
            </p:custDataLst>
          </p:nvPr>
        </p:nvSpPr>
        <p:spPr>
          <a:xfrm>
            <a:off x="153835" y="6706662"/>
            <a:ext cx="5649858" cy="110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US" altLang="zh-CN" sz="800">
                <a:latin typeface="Arial" pitchFamily="34" charset="0"/>
                <a:ea typeface="宋体"/>
                <a:cs typeface="Arial" pitchFamily="34" charset="0"/>
              </a:rPr>
              <a:t>Source: China healthcare statistics summary 2013</a:t>
            </a:r>
            <a:endParaRPr lang="zh-CN" altLang="en-US" sz="800">
              <a:latin typeface="Arial" pitchFamily="34" charset="0"/>
              <a:ea typeface="宋体"/>
              <a:cs typeface="Arial" pitchFamily="34" charset="0"/>
            </a:endParaRPr>
          </a:p>
        </p:txBody>
      </p:sp>
      <p:sp>
        <p:nvSpPr>
          <p:cNvPr id="85" name="TextBox 84"/>
          <p:cNvSpPr txBox="1"/>
          <p:nvPr>
            <p:custDataLst>
              <p:tags r:id="rId12"/>
            </p:custDataLst>
          </p:nvPr>
        </p:nvSpPr>
        <p:spPr>
          <a:xfrm>
            <a:off x="1129595" y="834108"/>
            <a:ext cx="4680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Chinese insurance system – skeleton of 3 BMIs</a:t>
            </a:r>
            <a:endParaRPr lang="zh-CN" altLang="en-US" sz="1000" b="1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4" name="对象 13" hidden="1"/>
          <p:cNvGraphicFramePr>
            <a:graphicFrameLocks noChangeAspect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3211490273"/>
              </p:ext>
            </p:extLst>
          </p:nvPr>
        </p:nvGraphicFramePr>
        <p:xfrm>
          <a:off x="0" y="0"/>
          <a:ext cx="146538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4" name="think-cell 幻灯片" r:id="rId4" imgW="270" imgH="270" progId="TCLayout.ActiveDocument.1">
                  <p:embed/>
                </p:oleObj>
              </mc:Choice>
              <mc:Fallback>
                <p:oleObj name="think-cell 幻灯片" r:id="rId4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46538" cy="1587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矩形 10" hidden="1"/>
          <p:cNvSpPr/>
          <p:nvPr>
            <p:custDataLst>
              <p:tags r:id="rId6"/>
            </p:custDataLst>
          </p:nvPr>
        </p:nvSpPr>
        <p:spPr bwMode="auto">
          <a:xfrm>
            <a:off x="0" y="0"/>
            <a:ext cx="146538" cy="158750"/>
          </a:xfrm>
          <a:prstGeom prst="rect">
            <a:avLst/>
          </a:prstGeom>
          <a:solidFill>
            <a:scrgbClr r="0" g="0" b="0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spcBef>
                <a:spcPct val="0"/>
              </a:spcBef>
            </a:pPr>
            <a:endParaRPr kumimoji="0" lang="zh-CN" altLang="en-US" sz="1200" u="none" strike="noStrike" cap="none" normalizeH="0">
              <a:ln>
                <a:noFill/>
              </a:ln>
              <a:solidFill>
                <a:schemeClr val="tx1"/>
              </a:solidFill>
              <a:effectLst/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75" name="矩形 74"/>
          <p:cNvSpPr/>
          <p:nvPr>
            <p:custDataLst>
              <p:tags r:id="rId7"/>
            </p:custDataLst>
          </p:nvPr>
        </p:nvSpPr>
        <p:spPr bwMode="auto">
          <a:xfrm>
            <a:off x="4457982" y="1619250"/>
            <a:ext cx="4460239" cy="3060000"/>
          </a:xfrm>
          <a:prstGeom prst="rect">
            <a:avLst/>
          </a:prstGeom>
          <a:noFill/>
          <a:ln w="12700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+mj-lt"/>
              <a:cs typeface="Arial" pitchFamily="34" charset="0"/>
            </a:endParaRPr>
          </a:p>
        </p:txBody>
      </p:sp>
      <p:sp>
        <p:nvSpPr>
          <p:cNvPr id="6" name="标题 5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158046" y="67777"/>
            <a:ext cx="8823959" cy="735217"/>
          </a:xfrm>
          <a:noFill/>
          <a:ln>
            <a:noFill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ts val="2700"/>
              </a:lnSpc>
            </a:pPr>
            <a:r>
              <a:rPr lang="en-US" altLang="zh-CN">
                <a:ea typeface="宋体" pitchFamily="2" charset="-122"/>
              </a:rPr>
              <a:t>Three types of basic medical insurance have covered 95% population by 2012, but funding per capita varies significantly</a:t>
            </a:r>
          </a:p>
        </p:txBody>
      </p:sp>
      <p:sp>
        <p:nvSpPr>
          <p:cNvPr id="35" name="矩形 34"/>
          <p:cNvSpPr/>
          <p:nvPr>
            <p:custDataLst>
              <p:tags r:id="rId9"/>
            </p:custDataLst>
          </p:nvPr>
        </p:nvSpPr>
        <p:spPr bwMode="auto">
          <a:xfrm>
            <a:off x="195896" y="1619250"/>
            <a:ext cx="4090354" cy="3060000"/>
          </a:xfrm>
          <a:prstGeom prst="rect">
            <a:avLst/>
          </a:prstGeom>
          <a:noFill/>
          <a:ln w="12700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+mj-lt"/>
              <a:cs typeface="Arial" pitchFamily="34" charset="0"/>
            </a:endParaRPr>
          </a:p>
        </p:txBody>
      </p:sp>
      <p:sp>
        <p:nvSpPr>
          <p:cNvPr id="26" name="Rectangle 12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416169" y="2530475"/>
            <a:ext cx="996923" cy="432000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</a:ln>
        </p:spPr>
        <p:txBody>
          <a:bodyPr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lvl="1" algn="ctr">
              <a:buClr>
                <a:schemeClr val="tx2"/>
              </a:buClr>
              <a:buSzPct val="120000"/>
              <a:defRPr/>
            </a:pPr>
            <a:r>
              <a:rPr lang="en-US" altLang="zh-CN" sz="1200" b="1">
                <a:solidFill>
                  <a:schemeClr val="bg1"/>
                </a:solidFill>
                <a:latin typeface="Arial" pitchFamily="34" charset="0"/>
                <a:ea typeface="Arial Unicode MS" pitchFamily="34" charset="-122"/>
                <a:cs typeface="Arial" pitchFamily="34" charset="0"/>
              </a:rPr>
              <a:t>UEBMI</a:t>
            </a:r>
            <a:endParaRPr lang="zh-CN" altLang="en-US" sz="1200" b="1">
              <a:solidFill>
                <a:schemeClr val="bg1"/>
              </a:solidFill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29" name="Rectangle 12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16169" y="3148012"/>
            <a:ext cx="996923" cy="432000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</a:ln>
        </p:spPr>
        <p:txBody>
          <a:bodyPr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lvl="1" algn="ctr">
              <a:buClr>
                <a:schemeClr val="tx2"/>
              </a:buClr>
              <a:buSzPct val="120000"/>
              <a:defRPr/>
            </a:pPr>
            <a:r>
              <a:rPr lang="en-US" altLang="zh-CN" sz="1200" b="1">
                <a:solidFill>
                  <a:schemeClr val="bg1"/>
                </a:solidFill>
                <a:latin typeface="Arial" pitchFamily="34" charset="0"/>
                <a:ea typeface="Arial Unicode MS" pitchFamily="34" charset="-122"/>
                <a:cs typeface="Arial" pitchFamily="34" charset="0"/>
              </a:rPr>
              <a:t>URBMI</a:t>
            </a:r>
            <a:endParaRPr lang="zh-CN" altLang="en-US" sz="1200" b="1">
              <a:solidFill>
                <a:schemeClr val="bg1"/>
              </a:solidFill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30" name="Rectangle 12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416169" y="3732212"/>
            <a:ext cx="996923" cy="432000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</a:ln>
        </p:spPr>
        <p:txBody>
          <a:bodyPr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lvl="1" algn="ctr">
              <a:buClr>
                <a:schemeClr val="tx2"/>
              </a:buClr>
              <a:buSzPct val="120000"/>
              <a:defRPr/>
            </a:pPr>
            <a:r>
              <a:rPr lang="en-US" altLang="zh-CN" sz="1200" b="1">
                <a:solidFill>
                  <a:schemeClr val="bg1"/>
                </a:solidFill>
                <a:latin typeface="Arial" pitchFamily="34" charset="0"/>
                <a:ea typeface="Arial Unicode MS" pitchFamily="34" charset="-122"/>
                <a:cs typeface="Arial" pitchFamily="34" charset="0"/>
              </a:rPr>
              <a:t>NRCMS</a:t>
            </a:r>
            <a:endParaRPr lang="zh-CN" altLang="en-US" sz="1200" b="1">
              <a:solidFill>
                <a:schemeClr val="bg1"/>
              </a:solidFill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36" name="Rectangle 38"/>
          <p:cNvSpPr>
            <a:spLocks noChangeArrowheads="1"/>
          </p:cNvSpPr>
          <p:nvPr>
            <p:custDataLst>
              <p:tags r:id="rId13"/>
            </p:custDataLst>
          </p:nvPr>
        </p:nvSpPr>
        <p:spPr bwMode="gray">
          <a:xfrm>
            <a:off x="2680188" y="2187575"/>
            <a:ext cx="876300" cy="1661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3270" tIns="0" rIns="3270" bIns="0" anchor="b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l" defTabSz="768350">
              <a:buSzPct val="120000"/>
            </a:pPr>
            <a:r>
              <a:rPr lang="en-US" altLang="ko-KR" sz="1200" b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2012</a:t>
            </a:r>
          </a:p>
        </p:txBody>
      </p:sp>
      <p:sp>
        <p:nvSpPr>
          <p:cNvPr id="37" name="Rectangle 39"/>
          <p:cNvSpPr>
            <a:spLocks noChangeArrowheads="1"/>
          </p:cNvSpPr>
          <p:nvPr>
            <p:custDataLst>
              <p:tags r:id="rId14"/>
            </p:custDataLst>
          </p:nvPr>
        </p:nvSpPr>
        <p:spPr bwMode="gray">
          <a:xfrm>
            <a:off x="1701312" y="2178050"/>
            <a:ext cx="876300" cy="1661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3270" tIns="0" rIns="3270" bIns="0" anchor="b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l" defTabSz="768350">
              <a:buSzPct val="120000"/>
            </a:pPr>
            <a:r>
              <a:rPr lang="en-US" altLang="ko-KR" sz="1200" b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2005</a:t>
            </a:r>
          </a:p>
        </p:txBody>
      </p:sp>
      <p:sp>
        <p:nvSpPr>
          <p:cNvPr id="44" name="矩形 34"/>
          <p:cNvSpPr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244719" y="1712912"/>
            <a:ext cx="3853148" cy="24986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lvl="1" indent="-163513" algn="l" defTabSz="768350">
              <a:lnSpc>
                <a:spcPct val="100000"/>
              </a:lnSpc>
              <a:spcBef>
                <a:spcPct val="0"/>
              </a:spcBef>
              <a:buSzPct val="125000"/>
              <a:defRPr/>
            </a:pPr>
            <a:r>
              <a:rPr lang="en-US" altLang="zh-CN" sz="1200" b="1">
                <a:latin typeface="Arial" pitchFamily="34" charset="0"/>
                <a:ea typeface="+mj-ea"/>
                <a:cs typeface="Arial" pitchFamily="34" charset="0"/>
              </a:rPr>
              <a:t>M</a:t>
            </a:r>
            <a:r>
              <a:rPr lang="en-US" altLang="zh-CN" sz="1200" b="1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edical insurance population coverage (2005-2012)</a:t>
            </a:r>
          </a:p>
        </p:txBody>
      </p:sp>
      <p:graphicFrame>
        <p:nvGraphicFramePr>
          <p:cNvPr id="45" name="Object 111"/>
          <p:cNvGraphicFramePr>
            <a:graphicFrameLocks noChangeAspect="1"/>
          </p:cNvGraphicFramePr>
          <p:nvPr>
            <p:custDataLst>
              <p:tags r:id="rId16"/>
            </p:custDataLst>
            <p:extLst>
              <p:ext uri="{D42A27DB-BD31-4B8C-83A1-F6EECF244321}">
                <p14:modId xmlns:p14="http://schemas.microsoft.com/office/powerpoint/2010/main" val="1069207365"/>
              </p:ext>
            </p:extLst>
          </p:nvPr>
        </p:nvGraphicFramePr>
        <p:xfrm>
          <a:off x="1581150" y="2354262"/>
          <a:ext cx="1381050" cy="19716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5" name="图表" r:id="rId17" imgW="1381050" imgH="1971675" progId="MSGraph.Chart.8">
                  <p:embed/>
                </p:oleObj>
              </mc:Choice>
              <mc:Fallback>
                <p:oleObj name="图表" r:id="rId17" imgW="1381050" imgH="1971675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581150" y="2354262"/>
                        <a:ext cx="1381050" cy="197167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矩形 3"/>
          <p:cNvSpPr/>
          <p:nvPr>
            <p:custDataLst>
              <p:tags r:id="rId19"/>
            </p:custDataLst>
          </p:nvPr>
        </p:nvSpPr>
        <p:spPr bwMode="auto">
          <a:xfrm>
            <a:off x="1758950" y="3249612"/>
            <a:ext cx="184150" cy="182562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20637" tIns="0" rIns="20637" bIns="0" rtlCol="0" anchor="ctr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DE3FA83E-F36B-49CF-8FC0-593C47653D93}" type="datetime'''''''''''''''0''''''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cs typeface="Arial"/>
                <a:sym typeface="Arial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0</a:t>
            </a:fld>
            <a:r>
              <a:rPr lang="en-US" altLang="zh-CN" sz="1200">
                <a:solidFill>
                  <a:schemeClr val="tx1"/>
                </a:solidFill>
                <a:latin typeface="Arial"/>
                <a:cs typeface="Arial"/>
                <a:sym typeface="Arial"/>
              </a:rPr>
              <a:t>*</a:t>
            </a:r>
            <a:endParaRPr lang="zh-CN" altLang="en-US" sz="1200">
              <a:solidFill>
                <a:schemeClr val="tx1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2" name="矩形 1"/>
          <p:cNvSpPr/>
          <p:nvPr>
            <p:custDataLst>
              <p:tags r:id="rId20"/>
            </p:custDataLst>
          </p:nvPr>
        </p:nvSpPr>
        <p:spPr bwMode="auto">
          <a:xfrm>
            <a:off x="1920875" y="2654300"/>
            <a:ext cx="293687" cy="182562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20637" tIns="0" rIns="20637" bIns="0" rtlCol="0" anchor="ctr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477A0D8D-2E66-4899-B239-37DBE5ED56B7}" type="datetime'''''''''''''''''''1''''''''''''''''''''''''''''''''''38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cs typeface="Arial"/>
                <a:sym typeface="Arial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138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3" name="矩形 2"/>
          <p:cNvSpPr/>
          <p:nvPr>
            <p:custDataLst>
              <p:tags r:id="rId21"/>
            </p:custDataLst>
          </p:nvPr>
        </p:nvSpPr>
        <p:spPr bwMode="auto">
          <a:xfrm>
            <a:off x="1968500" y="3844925"/>
            <a:ext cx="293687" cy="182562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20637" tIns="0" rIns="20637" bIns="0" rtlCol="0" anchor="ctr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FC99EB5C-6432-45F9-A017-B579E164804A}" type="datetime'''''''''''''''''1''''''''7''''''''''''''''''''''9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cs typeface="Arial"/>
                <a:sym typeface="Arial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179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cs typeface="Arial"/>
              <a:sym typeface="Arial"/>
            </a:endParaRPr>
          </a:p>
        </p:txBody>
      </p:sp>
      <p:graphicFrame>
        <p:nvGraphicFramePr>
          <p:cNvPr id="46" name="Object 112"/>
          <p:cNvGraphicFramePr>
            <a:graphicFrameLocks noChangeAspect="1"/>
          </p:cNvGraphicFramePr>
          <p:nvPr>
            <p:custDataLst>
              <p:tags r:id="rId22"/>
            </p:custDataLst>
            <p:extLst>
              <p:ext uri="{D42A27DB-BD31-4B8C-83A1-F6EECF244321}">
                <p14:modId xmlns:p14="http://schemas.microsoft.com/office/powerpoint/2010/main" val="1393828629"/>
              </p:ext>
            </p:extLst>
          </p:nvPr>
        </p:nvGraphicFramePr>
        <p:xfrm>
          <a:off x="2527300" y="2354262"/>
          <a:ext cx="1381050" cy="19716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6" name="图表" r:id="rId23" imgW="1381050" imgH="1971675" progId="MSGraph.Chart.8">
                  <p:embed/>
                </p:oleObj>
              </mc:Choice>
              <mc:Fallback>
                <p:oleObj name="图表" r:id="rId23" imgW="1381050" imgH="1971675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527300" y="2354262"/>
                        <a:ext cx="1381050" cy="197167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2" name="Rectangle 3"/>
          <p:cNvSpPr>
            <a:spLocks noGrp="1" noChangeArrowheads="1"/>
          </p:cNvSpPr>
          <p:nvPr>
            <p:custDataLst>
              <p:tags r:id="rId25"/>
            </p:custDataLst>
          </p:nvPr>
        </p:nvSpPr>
        <p:spPr bwMode="auto">
          <a:xfrm>
            <a:off x="3657600" y="3852862"/>
            <a:ext cx="293687" cy="1651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20637" tIns="0" rIns="20637" bIns="0" anchor="ctr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873125"/>
            <a:fld id="{B7580D68-13FF-4862-AA1A-7B29E486FCB4}" type="datetime'''''''''''''''''''''8''0''''''''''''''''''''''''''5'''">
              <a:rPr lang="en-US" altLang="zh-CN" sz="1200" smtClean="0">
                <a:latin typeface="Arial"/>
                <a:ea typeface="宋体"/>
                <a:cs typeface="Arial"/>
                <a:sym typeface="Arial"/>
              </a:rPr>
              <a:pPr defTabSz="873125"/>
              <a:t>805</a:t>
            </a:fld>
            <a:endParaRPr lang="en-US" altLang="zh-CN" sz="12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53" name="Rectangle 3"/>
          <p:cNvSpPr>
            <a:spLocks noGrp="1" noChangeArrowheads="1"/>
          </p:cNvSpPr>
          <p:nvPr>
            <p:custDataLst>
              <p:tags r:id="rId26"/>
            </p:custDataLst>
          </p:nvPr>
        </p:nvSpPr>
        <p:spPr bwMode="auto">
          <a:xfrm>
            <a:off x="3019425" y="2662237"/>
            <a:ext cx="293687" cy="1651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20637" tIns="0" rIns="20637" bIns="0" anchor="ctr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1017588"/>
            <a:fld id="{329A4A62-8E36-4F8E-85AF-CB0F70035BC1}" type="datetime'26''''''''''''''''5'''''''''''''''''''''''''''''''">
              <a:rPr lang="en-US" altLang="zh-CN" sz="1200" smtClean="0">
                <a:latin typeface="Arial"/>
                <a:ea typeface="宋体"/>
                <a:cs typeface="Arial"/>
                <a:sym typeface="Arial"/>
              </a:rPr>
              <a:pPr defTabSz="1017588"/>
              <a:t>265</a:t>
            </a:fld>
            <a:endParaRPr lang="en-US" altLang="zh-CN" sz="12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51" name="Rectangle 3"/>
          <p:cNvSpPr>
            <a:spLocks noGrp="1" noChangeArrowheads="1"/>
          </p:cNvSpPr>
          <p:nvPr>
            <p:custDataLst>
              <p:tags r:id="rId27"/>
            </p:custDataLst>
          </p:nvPr>
        </p:nvSpPr>
        <p:spPr bwMode="auto">
          <a:xfrm>
            <a:off x="3028950" y="3257550"/>
            <a:ext cx="293687" cy="1651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20637" tIns="0" rIns="20637" bIns="0" anchor="ctr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873125"/>
            <a:fld id="{9D07F606-0705-4207-A982-04D6552D508F}" type="datetime'''''''''''''''2''7''''''''''''''''1'''''''''''">
              <a:rPr lang="en-US" altLang="zh-CN" sz="1200" smtClean="0">
                <a:latin typeface="Arial"/>
                <a:ea typeface="宋体"/>
                <a:cs typeface="Arial"/>
                <a:sym typeface="Arial"/>
              </a:rPr>
              <a:pPr defTabSz="873125"/>
              <a:t>271</a:t>
            </a:fld>
            <a:endParaRPr lang="en-US" altLang="zh-CN" sz="1200">
              <a:latin typeface="Arial"/>
              <a:ea typeface="宋体"/>
              <a:cs typeface="Arial"/>
              <a:sym typeface="Arial"/>
            </a:endParaRPr>
          </a:p>
        </p:txBody>
      </p:sp>
      <p:cxnSp>
        <p:nvCxnSpPr>
          <p:cNvPr id="63" name="直接连接符 62"/>
          <p:cNvCxnSpPr/>
          <p:nvPr>
            <p:custDataLst>
              <p:tags r:id="rId28"/>
            </p:custDataLst>
          </p:nvPr>
        </p:nvCxnSpPr>
        <p:spPr bwMode="auto">
          <a:xfrm>
            <a:off x="244719" y="1944687"/>
            <a:ext cx="3960000" cy="0"/>
          </a:xfrm>
          <a:prstGeom prst="line">
            <a:avLst/>
          </a:prstGeom>
          <a:noFill/>
          <a:ln w="12700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55" name="圆角矩形 54"/>
          <p:cNvSpPr/>
          <p:nvPr>
            <p:custDataLst>
              <p:tags r:id="rId29"/>
            </p:custDataLst>
          </p:nvPr>
        </p:nvSpPr>
        <p:spPr bwMode="auto">
          <a:xfrm>
            <a:off x="142885" y="5278437"/>
            <a:ext cx="8809204" cy="792000"/>
          </a:xfrm>
          <a:prstGeom prst="roundRect">
            <a:avLst>
              <a:gd name="adj" fmla="val 4513"/>
            </a:avLst>
          </a:prstGeom>
          <a:solidFill>
            <a:schemeClr val="accent1">
              <a:lumMod val="20000"/>
              <a:lumOff val="80000"/>
            </a:schemeClr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301752" tIns="0" rIns="301752" bIns="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200" b="0" i="0" u="none" strike="noStrike" cap="none" normalizeH="0" baseline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latin typeface="+mj-lt"/>
            </a:endParaRPr>
          </a:p>
        </p:txBody>
      </p:sp>
      <p:graphicFrame>
        <p:nvGraphicFramePr>
          <p:cNvPr id="54" name="对象 53"/>
          <p:cNvGraphicFramePr>
            <a:graphicFrameLocks noChangeAspect="1"/>
          </p:cNvGraphicFramePr>
          <p:nvPr>
            <p:custDataLst>
              <p:tags r:id="rId30"/>
            </p:custDataLst>
            <p:extLst>
              <p:ext uri="{D42A27DB-BD31-4B8C-83A1-F6EECF244321}">
                <p14:modId xmlns:p14="http://schemas.microsoft.com/office/powerpoint/2010/main" val="2861812310"/>
              </p:ext>
            </p:extLst>
          </p:nvPr>
        </p:nvGraphicFramePr>
        <p:xfrm>
          <a:off x="5153025" y="2073275"/>
          <a:ext cx="2962170" cy="9144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7" name="图表" r:id="rId31" imgW="2962170" imgH="914400" progId="MSGraph.Chart.8">
                  <p:embed/>
                </p:oleObj>
              </mc:Choice>
              <mc:Fallback>
                <p:oleObj name="图表" r:id="rId31" imgW="2962170" imgH="914400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5153025" y="2073275"/>
                        <a:ext cx="2962170" cy="9144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2" name="矩形 61"/>
          <p:cNvSpPr/>
          <p:nvPr>
            <p:custDataLst>
              <p:tags r:id="rId33"/>
            </p:custDataLst>
          </p:nvPr>
        </p:nvSpPr>
        <p:spPr bwMode="auto">
          <a:xfrm>
            <a:off x="6454775" y="2879725"/>
            <a:ext cx="349250" cy="165100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4B26CE01-5E45-43C4-8C61-9A30E72233CD}" type="datetime'''''''''''''2''''''''''''''''0''''''11'''''''''''''''''''">
              <a:rPr lang="en-US" altLang="zh-CN" sz="1200" smtClean="0">
                <a:latin typeface="Arial"/>
                <a:ea typeface="宋体"/>
                <a:cs typeface="Arial"/>
                <a:sym typeface="Arial"/>
              </a:rPr>
              <a:pPr algn="ctr"/>
              <a:t>2011</a:t>
            </a:fld>
            <a:endParaRPr lang="en-US" altLang="zh-CN" sz="12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61" name="矩形 60"/>
          <p:cNvSpPr/>
          <p:nvPr>
            <p:custDataLst>
              <p:tags r:id="rId34"/>
            </p:custDataLst>
          </p:nvPr>
        </p:nvSpPr>
        <p:spPr bwMode="auto">
          <a:xfrm>
            <a:off x="5530850" y="2879725"/>
            <a:ext cx="349250" cy="165100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8E61FC0C-2AEC-487F-BC67-71E664904F14}" type="datetime'2''''''''''''''0''1''''''''''''''''''''''''''''''''''0'''">
              <a:rPr lang="en-US" altLang="zh-CN" sz="1200" smtClean="0">
                <a:latin typeface="Arial"/>
                <a:ea typeface="宋体"/>
                <a:cs typeface="Arial"/>
                <a:sym typeface="Arial"/>
              </a:rPr>
              <a:pPr algn="ctr"/>
              <a:t>2010</a:t>
            </a:fld>
            <a:endParaRPr lang="en-US" altLang="zh-CN" sz="12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98" name="矩形 97"/>
          <p:cNvSpPr/>
          <p:nvPr>
            <p:custDataLst>
              <p:tags r:id="rId35"/>
            </p:custDataLst>
          </p:nvPr>
        </p:nvSpPr>
        <p:spPr bwMode="auto">
          <a:xfrm>
            <a:off x="7378700" y="2879725"/>
            <a:ext cx="349250" cy="165100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D53D95A7-27B7-434D-925D-26566A1E4144}" type="datetime'2''''''''''''''''''''''''''''''''''''''012'''">
              <a:rPr lang="en-US" altLang="zh-CN" sz="1200" smtClean="0">
                <a:latin typeface="Arial"/>
                <a:ea typeface="宋体"/>
                <a:cs typeface="Arial"/>
                <a:sym typeface="Arial"/>
              </a:rPr>
              <a:pPr algn="ctr"/>
              <a:t>2012</a:t>
            </a:fld>
            <a:endParaRPr lang="en-US" altLang="zh-CN" sz="12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48" name="矩形 83"/>
          <p:cNvSpPr/>
          <p:nvPr>
            <p:custDataLst>
              <p:tags r:id="rId36"/>
            </p:custDataLst>
          </p:nvPr>
        </p:nvSpPr>
        <p:spPr>
          <a:xfrm>
            <a:off x="153835" y="6713580"/>
            <a:ext cx="5649858" cy="110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US" altLang="zh-CN" sz="800">
                <a:latin typeface="Arial" pitchFamily="34" charset="0"/>
                <a:ea typeface="宋体"/>
                <a:cs typeface="Arial" pitchFamily="34" charset="0"/>
              </a:rPr>
              <a:t>Source: China healthcare statistics summary 2013</a:t>
            </a:r>
            <a:endParaRPr lang="zh-CN" altLang="en-US" sz="800">
              <a:latin typeface="Arial" pitchFamily="34" charset="0"/>
              <a:ea typeface="宋体"/>
              <a:cs typeface="Arial" pitchFamily="34" charset="0"/>
            </a:endParaRPr>
          </a:p>
        </p:txBody>
      </p:sp>
      <p:sp>
        <p:nvSpPr>
          <p:cNvPr id="49" name="shpPlaceholderNumber"/>
          <p:cNvSpPr>
            <a:spLocks noGrp="1" noChangeArrowheads="1"/>
          </p:cNvSpPr>
          <p:nvPr>
            <p:ph type="sldNum" sz="quarter" idx="4294967295"/>
            <p:custDataLst>
              <p:tags r:id="rId37"/>
            </p:custDataLst>
          </p:nvPr>
        </p:nvSpPr>
        <p:spPr bwMode="auto">
          <a:xfrm>
            <a:off x="8743057" y="6710121"/>
            <a:ext cx="593485" cy="25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ctr" eaLnBrk="0" hangingPunct="0">
              <a:defRPr sz="1200">
                <a:latin typeface="+mn-lt"/>
                <a:ea typeface="宋体"/>
              </a:defRPr>
            </a:lvl1pPr>
          </a:lstStyle>
          <a:p>
            <a:pPr>
              <a:defRPr/>
            </a:pPr>
            <a:fld id="{7FD0882D-C4F7-4AA5-819F-0AA2D566CDF5}" type="slidenum">
              <a:rPr lang="en-US" altLang="zh-CN" sz="800" smtClean="0">
                <a:latin typeface="Arial" pitchFamily="34" charset="0"/>
                <a:cs typeface="Arial" pitchFamily="34" charset="0"/>
              </a:rPr>
              <a:pPr>
                <a:defRPr/>
              </a:pPr>
              <a:t>19</a:t>
            </a:fld>
            <a:endParaRPr lang="en-US" altLang="zh-CN" sz="80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78" name="对象 77"/>
          <p:cNvGraphicFramePr>
            <a:graphicFrameLocks noChangeAspect="1"/>
          </p:cNvGraphicFramePr>
          <p:nvPr>
            <p:custDataLst>
              <p:tags r:id="rId38"/>
            </p:custDataLst>
            <p:extLst>
              <p:ext uri="{D42A27DB-BD31-4B8C-83A1-F6EECF244321}">
                <p14:modId xmlns:p14="http://schemas.microsoft.com/office/powerpoint/2010/main" val="2308609283"/>
              </p:ext>
            </p:extLst>
          </p:nvPr>
        </p:nvGraphicFramePr>
        <p:xfrm>
          <a:off x="5153025" y="2978150"/>
          <a:ext cx="2962170" cy="9144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8" name="图表" r:id="rId39" imgW="2962170" imgH="914400" progId="MSGraph.Chart.8">
                  <p:embed/>
                </p:oleObj>
              </mc:Choice>
              <mc:Fallback>
                <p:oleObj name="图表" r:id="rId39" imgW="2962170" imgH="914400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5153025" y="2978150"/>
                        <a:ext cx="2962170" cy="9144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1" name="矩形 80"/>
          <p:cNvSpPr/>
          <p:nvPr>
            <p:custDataLst>
              <p:tags r:id="rId41"/>
            </p:custDataLst>
          </p:nvPr>
        </p:nvSpPr>
        <p:spPr bwMode="auto">
          <a:xfrm>
            <a:off x="7378700" y="3641725"/>
            <a:ext cx="349250" cy="165100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4851AEE6-EAC8-4075-88B3-8509CCD50098}" type="datetime'2''''''''0''''''''''''''''''''''''12'''''''''''''''''''''''''">
              <a:rPr lang="en-US" altLang="zh-CN" sz="1200" smtClean="0">
                <a:latin typeface="Arial"/>
                <a:ea typeface="宋体"/>
                <a:cs typeface="Arial"/>
                <a:sym typeface="Arial"/>
              </a:rPr>
              <a:pPr algn="ctr"/>
              <a:t>2012</a:t>
            </a:fld>
            <a:endParaRPr lang="en-US" altLang="zh-CN" sz="12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83" name="矩形 82"/>
          <p:cNvSpPr/>
          <p:nvPr>
            <p:custDataLst>
              <p:tags r:id="rId42"/>
            </p:custDataLst>
          </p:nvPr>
        </p:nvSpPr>
        <p:spPr bwMode="auto">
          <a:xfrm>
            <a:off x="5530850" y="3641725"/>
            <a:ext cx="349250" cy="165100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1430A9A4-D5CB-486F-A6B6-F824CB7E70E2}" type="datetime'''''''''2''0''''''''1''''''''''''''''''0'''''''''''''''''">
              <a:rPr lang="en-US" altLang="zh-CN" sz="1200" smtClean="0">
                <a:latin typeface="Arial"/>
                <a:ea typeface="宋体"/>
                <a:cs typeface="Arial"/>
                <a:sym typeface="Arial"/>
              </a:rPr>
              <a:pPr algn="ctr"/>
              <a:t>2010</a:t>
            </a:fld>
            <a:endParaRPr lang="en-US" altLang="zh-CN" sz="12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82" name="矩形 81"/>
          <p:cNvSpPr/>
          <p:nvPr>
            <p:custDataLst>
              <p:tags r:id="rId43"/>
            </p:custDataLst>
          </p:nvPr>
        </p:nvSpPr>
        <p:spPr bwMode="auto">
          <a:xfrm>
            <a:off x="6454775" y="3641725"/>
            <a:ext cx="349250" cy="165100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ED1441F3-F7F6-4945-92CD-4FFA4DFDF0E0}" type="datetime'2''''''''''''''''0''''''''''1''''''''''''''''''''1'''''">
              <a:rPr lang="en-US" altLang="zh-CN" sz="1200" smtClean="0">
                <a:latin typeface="Arial"/>
                <a:ea typeface="宋体"/>
                <a:cs typeface="Arial"/>
                <a:sym typeface="Arial"/>
              </a:rPr>
              <a:pPr algn="ctr"/>
              <a:t>2011</a:t>
            </a:fld>
            <a:endParaRPr lang="en-US" altLang="zh-CN" sz="1200">
              <a:latin typeface="Arial"/>
              <a:ea typeface="宋体"/>
              <a:cs typeface="Arial"/>
              <a:sym typeface="Arial"/>
            </a:endParaRPr>
          </a:p>
        </p:txBody>
      </p:sp>
      <p:graphicFrame>
        <p:nvGraphicFramePr>
          <p:cNvPr id="84" name="对象 83"/>
          <p:cNvGraphicFramePr>
            <a:graphicFrameLocks noChangeAspect="1"/>
          </p:cNvGraphicFramePr>
          <p:nvPr>
            <p:custDataLst>
              <p:tags r:id="rId44"/>
            </p:custDataLst>
            <p:extLst>
              <p:ext uri="{D42A27DB-BD31-4B8C-83A1-F6EECF244321}">
                <p14:modId xmlns:p14="http://schemas.microsoft.com/office/powerpoint/2010/main" val="2640123010"/>
              </p:ext>
            </p:extLst>
          </p:nvPr>
        </p:nvGraphicFramePr>
        <p:xfrm>
          <a:off x="5153025" y="3775075"/>
          <a:ext cx="2962170" cy="9144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9" name="图表" r:id="rId45" imgW="2962170" imgH="914400" progId="MSGraph.Chart.8">
                  <p:embed/>
                </p:oleObj>
              </mc:Choice>
              <mc:Fallback>
                <p:oleObj name="图表" r:id="rId45" imgW="2962170" imgH="914400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5153025" y="3775075"/>
                        <a:ext cx="2962170" cy="9144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7" name="矩形 86"/>
          <p:cNvSpPr/>
          <p:nvPr>
            <p:custDataLst>
              <p:tags r:id="rId47"/>
            </p:custDataLst>
          </p:nvPr>
        </p:nvSpPr>
        <p:spPr bwMode="auto">
          <a:xfrm>
            <a:off x="7378700" y="4438650"/>
            <a:ext cx="349250" cy="165100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BFA76AFB-D174-4ACD-AF0F-69F152EC1829}" type="datetime'''''''''''2''''''''''''''''''''0''''''12'''''''''''''">
              <a:rPr lang="en-US" altLang="zh-CN" sz="1200" smtClean="0">
                <a:latin typeface="Arial"/>
                <a:ea typeface="宋体"/>
                <a:cs typeface="Arial"/>
                <a:sym typeface="Arial"/>
              </a:rPr>
              <a:pPr algn="ctr"/>
              <a:t>2012</a:t>
            </a:fld>
            <a:endParaRPr lang="en-US" altLang="zh-CN" sz="12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88" name="矩形 87"/>
          <p:cNvSpPr/>
          <p:nvPr>
            <p:custDataLst>
              <p:tags r:id="rId48"/>
            </p:custDataLst>
          </p:nvPr>
        </p:nvSpPr>
        <p:spPr bwMode="auto">
          <a:xfrm>
            <a:off x="6454775" y="4438650"/>
            <a:ext cx="349250" cy="165100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DB71998B-7DA0-4AA8-84D3-0BB2F5A4E3EE}" type="datetime'''''''''''''2''''''''''''''0''''''''''''1''''''''''''''1'''">
              <a:rPr lang="en-US" altLang="zh-CN" sz="1200" smtClean="0">
                <a:latin typeface="Arial"/>
                <a:ea typeface="宋体"/>
                <a:cs typeface="Arial"/>
                <a:sym typeface="Arial"/>
              </a:rPr>
              <a:pPr algn="ctr"/>
              <a:t>2011</a:t>
            </a:fld>
            <a:endParaRPr lang="en-US" altLang="zh-CN" sz="12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89" name="矩形 88"/>
          <p:cNvSpPr/>
          <p:nvPr>
            <p:custDataLst>
              <p:tags r:id="rId49"/>
            </p:custDataLst>
          </p:nvPr>
        </p:nvSpPr>
        <p:spPr bwMode="auto">
          <a:xfrm>
            <a:off x="5530850" y="4438650"/>
            <a:ext cx="349250" cy="165100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1808848F-1D92-4C4B-8C6C-9F628B0D5470}" type="datetime'''2''''''''''''''''0''10'''''''''">
              <a:rPr lang="en-US" altLang="zh-CN" sz="1200" smtClean="0">
                <a:latin typeface="Arial"/>
                <a:ea typeface="宋体"/>
                <a:cs typeface="Arial"/>
                <a:sym typeface="Arial"/>
              </a:rPr>
              <a:pPr algn="ctr"/>
              <a:t>2010</a:t>
            </a:fld>
            <a:endParaRPr lang="en-US" altLang="zh-CN" sz="12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93" name="矩形 34"/>
          <p:cNvSpPr>
            <a:spLocks noChangeArrowheads="1"/>
          </p:cNvSpPr>
          <p:nvPr>
            <p:custDataLst>
              <p:tags r:id="rId50"/>
            </p:custDataLst>
          </p:nvPr>
        </p:nvSpPr>
        <p:spPr bwMode="auto">
          <a:xfrm>
            <a:off x="8231885" y="1712912"/>
            <a:ext cx="452047" cy="1661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lvl="1" indent="-163513" algn="l" defTabSz="768350">
              <a:buSzPct val="125000"/>
              <a:defRPr/>
            </a:pPr>
            <a:r>
              <a:rPr lang="en-US" altLang="zh-CN" sz="1200" b="1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CAGR</a:t>
            </a:r>
            <a:endParaRPr lang="zh-CN" altLang="en-US" sz="1200">
              <a:solidFill>
                <a:schemeClr val="tx1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94" name="椭圆 93"/>
          <p:cNvSpPr/>
          <p:nvPr>
            <p:custDataLst>
              <p:tags r:id="rId51"/>
            </p:custDataLst>
          </p:nvPr>
        </p:nvSpPr>
        <p:spPr bwMode="auto">
          <a:xfrm>
            <a:off x="8242300" y="2471737"/>
            <a:ext cx="531692" cy="2160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1200" b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17%</a:t>
            </a:r>
            <a:endParaRPr lang="zh-CN" altLang="en-US" sz="1200" b="1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3" name="椭圆 102"/>
          <p:cNvSpPr/>
          <p:nvPr>
            <p:custDataLst>
              <p:tags r:id="rId52"/>
            </p:custDataLst>
          </p:nvPr>
        </p:nvSpPr>
        <p:spPr bwMode="auto">
          <a:xfrm>
            <a:off x="8242300" y="3241675"/>
            <a:ext cx="531692" cy="2160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1200" b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34%</a:t>
            </a:r>
            <a:endParaRPr lang="zh-CN" altLang="en-US" sz="1200" b="1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7" name="椭圆 106"/>
          <p:cNvSpPr/>
          <p:nvPr>
            <p:custDataLst>
              <p:tags r:id="rId53"/>
            </p:custDataLst>
          </p:nvPr>
        </p:nvSpPr>
        <p:spPr bwMode="auto">
          <a:xfrm>
            <a:off x="8242300" y="4013200"/>
            <a:ext cx="531692" cy="2160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1200" b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40%</a:t>
            </a:r>
            <a:endParaRPr lang="zh-CN" altLang="en-US" sz="1200" b="1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矩形 83"/>
          <p:cNvSpPr/>
          <p:nvPr>
            <p:custDataLst>
              <p:tags r:id="rId54"/>
            </p:custDataLst>
          </p:nvPr>
        </p:nvSpPr>
        <p:spPr>
          <a:xfrm>
            <a:off x="266724" y="4514850"/>
            <a:ext cx="3960000" cy="1661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US" altLang="zh-CN" sz="1200">
                <a:latin typeface="Arial" pitchFamily="34" charset="0"/>
                <a:ea typeface="宋体"/>
                <a:cs typeface="Arial" pitchFamily="34" charset="0"/>
              </a:rPr>
              <a:t>*The URBMI started piloting in 2007</a:t>
            </a:r>
            <a:endParaRPr lang="zh-CN" altLang="en-US" sz="1200">
              <a:latin typeface="Arial" pitchFamily="34" charset="0"/>
              <a:ea typeface="宋体"/>
              <a:cs typeface="Arial" pitchFamily="34" charset="0"/>
            </a:endParaRPr>
          </a:p>
        </p:txBody>
      </p:sp>
      <p:sp>
        <p:nvSpPr>
          <p:cNvPr id="59" name="TextBox 58"/>
          <p:cNvSpPr txBox="1"/>
          <p:nvPr>
            <p:custDataLst>
              <p:tags r:id="rId55"/>
            </p:custDataLst>
          </p:nvPr>
        </p:nvSpPr>
        <p:spPr>
          <a:xfrm>
            <a:off x="244719" y="1982787"/>
            <a:ext cx="1535289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200">
                <a:latin typeface="Arial" pitchFamily="34" charset="0"/>
                <a:cs typeface="Arial" pitchFamily="34" charset="0"/>
              </a:rPr>
              <a:t>Million</a:t>
            </a:r>
            <a:endParaRPr lang="zh-CN" altLang="en-US" sz="120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65" name="直接连接符 64"/>
          <p:cNvCxnSpPr/>
          <p:nvPr>
            <p:custDataLst>
              <p:tags r:id="rId56"/>
            </p:custDataLst>
          </p:nvPr>
        </p:nvCxnSpPr>
        <p:spPr bwMode="auto">
          <a:xfrm>
            <a:off x="4560712" y="1944687"/>
            <a:ext cx="4284000" cy="0"/>
          </a:xfrm>
          <a:prstGeom prst="line">
            <a:avLst/>
          </a:prstGeom>
          <a:noFill/>
          <a:ln w="12700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6" name="TextBox 65"/>
          <p:cNvSpPr txBox="1"/>
          <p:nvPr>
            <p:custDataLst>
              <p:tags r:id="rId57"/>
            </p:custDataLst>
          </p:nvPr>
        </p:nvSpPr>
        <p:spPr>
          <a:xfrm>
            <a:off x="4560712" y="1982787"/>
            <a:ext cx="1253067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200">
                <a:latin typeface="Arial" pitchFamily="34" charset="0"/>
                <a:cs typeface="Arial" pitchFamily="34" charset="0"/>
              </a:rPr>
              <a:t>RMB</a:t>
            </a:r>
            <a:endParaRPr lang="zh-CN" altLang="en-US" sz="1200">
              <a:latin typeface="Arial" pitchFamily="34" charset="0"/>
              <a:cs typeface="Arial" pitchFamily="34" charset="0"/>
            </a:endParaRPr>
          </a:p>
        </p:txBody>
      </p:sp>
      <p:sp>
        <p:nvSpPr>
          <p:cNvPr id="67" name="TextBox 66"/>
          <p:cNvSpPr txBox="1"/>
          <p:nvPr>
            <p:custDataLst>
              <p:tags r:id="rId58"/>
            </p:custDataLst>
          </p:nvPr>
        </p:nvSpPr>
        <p:spPr>
          <a:xfrm>
            <a:off x="4560712" y="1712912"/>
            <a:ext cx="3251200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200" b="1">
                <a:latin typeface="Arial" pitchFamily="34" charset="0"/>
                <a:cs typeface="Arial" pitchFamily="34" charset="0"/>
              </a:rPr>
              <a:t>Funding per capita (2010-2012)</a:t>
            </a:r>
            <a:endParaRPr lang="zh-CN" altLang="en-US" sz="12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68" name="TextBox 67"/>
          <p:cNvSpPr txBox="1"/>
          <p:nvPr>
            <p:custDataLst>
              <p:tags r:id="rId59"/>
            </p:custDataLst>
          </p:nvPr>
        </p:nvSpPr>
        <p:spPr>
          <a:xfrm>
            <a:off x="4560712" y="2581275"/>
            <a:ext cx="914400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200" b="1">
                <a:latin typeface="Arial" pitchFamily="34" charset="0"/>
                <a:cs typeface="Arial" pitchFamily="34" charset="0"/>
              </a:rPr>
              <a:t>UEBMI</a:t>
            </a:r>
            <a:endParaRPr lang="zh-CN" altLang="en-US" sz="12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69" name="TextBox 68"/>
          <p:cNvSpPr txBox="1"/>
          <p:nvPr>
            <p:custDataLst>
              <p:tags r:id="rId60"/>
            </p:custDataLst>
          </p:nvPr>
        </p:nvSpPr>
        <p:spPr>
          <a:xfrm>
            <a:off x="4560712" y="3349625"/>
            <a:ext cx="835378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200" b="1">
                <a:latin typeface="Arial" pitchFamily="34" charset="0"/>
                <a:cs typeface="Arial" pitchFamily="34" charset="0"/>
              </a:rPr>
              <a:t>URBMI</a:t>
            </a:r>
            <a:endParaRPr lang="zh-CN" altLang="en-US" sz="12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70" name="TextBox 69"/>
          <p:cNvSpPr txBox="1"/>
          <p:nvPr>
            <p:custDataLst>
              <p:tags r:id="rId61"/>
            </p:custDataLst>
          </p:nvPr>
        </p:nvSpPr>
        <p:spPr>
          <a:xfrm>
            <a:off x="4560712" y="4151312"/>
            <a:ext cx="1320800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200" b="1">
                <a:latin typeface="Arial" pitchFamily="34" charset="0"/>
                <a:cs typeface="Arial" pitchFamily="34" charset="0"/>
              </a:rPr>
              <a:t>NRCMS</a:t>
            </a:r>
            <a:endParaRPr lang="zh-CN" altLang="en-US" sz="12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71" name="TextBox 70"/>
          <p:cNvSpPr txBox="1"/>
          <p:nvPr>
            <p:custDataLst>
              <p:tags r:id="rId62"/>
            </p:custDataLst>
          </p:nvPr>
        </p:nvSpPr>
        <p:spPr>
          <a:xfrm>
            <a:off x="338667" y="5392737"/>
            <a:ext cx="8511822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200">
                <a:latin typeface="Arial" pitchFamily="34" charset="0"/>
                <a:cs typeface="Arial" pitchFamily="34" charset="0"/>
              </a:rPr>
              <a:t>Basic medical insurance has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covered ~95% of population 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(1.3 billion), which has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accomplished the set goal of 2009 healthcare reform 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in expanding basic medical insurance system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200" b="1">
                <a:latin typeface="Arial" pitchFamily="34" charset="0"/>
                <a:cs typeface="Arial" pitchFamily="34" charset="0"/>
              </a:rPr>
              <a:t>Funding per capita has increased 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over years, but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huge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gap 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exists between UEBMI and URBMI/NRCMS </a:t>
            </a:r>
            <a:endParaRPr lang="zh-CN" altLang="en-US" sz="1200">
              <a:latin typeface="Arial" pitchFamily="34" charset="0"/>
              <a:cs typeface="Arial" pitchFamily="34" charset="0"/>
            </a:endParaRPr>
          </a:p>
        </p:txBody>
      </p:sp>
      <p:sp>
        <p:nvSpPr>
          <p:cNvPr id="73" name="圆角矩形 72"/>
          <p:cNvSpPr/>
          <p:nvPr>
            <p:custDataLst>
              <p:tags r:id="rId63"/>
            </p:custDataLst>
          </p:nvPr>
        </p:nvSpPr>
        <p:spPr bwMode="auto">
          <a:xfrm>
            <a:off x="148530" y="4956175"/>
            <a:ext cx="8809204" cy="324000"/>
          </a:xfrm>
          <a:prstGeom prst="roundRect">
            <a:avLst>
              <a:gd name="adj" fmla="val 4513"/>
            </a:avLst>
          </a:prstGeom>
          <a:solidFill>
            <a:schemeClr val="accent1">
              <a:lumMod val="60000"/>
              <a:lumOff val="40000"/>
            </a:schemeClr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301752" tIns="0" rIns="301752" bIns="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1200" b="1" i="0" u="none" strike="noStrike" cap="none" normalizeH="0" baseline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Implications</a:t>
            </a:r>
            <a:endParaRPr kumimoji="0" lang="zh-CN" altLang="en-US" sz="1200" b="1" i="0" u="none" strike="noStrike" cap="none" normalizeH="0" baseline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TextBox 56"/>
          <p:cNvSpPr txBox="1"/>
          <p:nvPr>
            <p:custDataLst>
              <p:tags r:id="rId64"/>
            </p:custDataLst>
          </p:nvPr>
        </p:nvSpPr>
        <p:spPr>
          <a:xfrm>
            <a:off x="1129595" y="834108"/>
            <a:ext cx="4680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Chinese insurance system – basic medical insurance coverage</a:t>
            </a:r>
            <a:endParaRPr lang="zh-CN" altLang="en-US" sz="1000" b="1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6600009"/>
      </p:ext>
    </p:extLst>
  </p:cSld>
  <p:clrMapOvr>
    <a:masterClrMapping/>
  </p:clrMapOvr>
  <p:transition spd="med">
    <p:fade/>
  </p:transition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31" name="对象 230" hidden="1"/>
          <p:cNvGraphicFramePr>
            <a:graphicFrameLocks noChangeAspect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3054270899"/>
              </p:ext>
            </p:extLst>
          </p:nvPr>
        </p:nvGraphicFramePr>
        <p:xfrm>
          <a:off x="0" y="0"/>
          <a:ext cx="146538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0" name="think-cell 幻灯片" r:id="rId4" imgW="360" imgH="360" progId="TCLayout.ActiveDocument.1">
                  <p:embed/>
                </p:oleObj>
              </mc:Choice>
              <mc:Fallback>
                <p:oleObj name="think-cell 幻灯片" r:id="rId4" imgW="360" imgH="36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46538" cy="1587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9" name="矩形 228" hidden="1"/>
          <p:cNvSpPr/>
          <p:nvPr>
            <p:custDataLst>
              <p:tags r:id="rId6"/>
            </p:custDataLst>
          </p:nvPr>
        </p:nvSpPr>
        <p:spPr bwMode="auto">
          <a:xfrm>
            <a:off x="0" y="0"/>
            <a:ext cx="146538" cy="158750"/>
          </a:xfrm>
          <a:prstGeom prst="rect">
            <a:avLst/>
          </a:prstGeom>
          <a:solidFill>
            <a:srgbClr val="FFC000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endParaRPr lang="zh-CN" altLang="en-US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215" name="矩形 214"/>
          <p:cNvSpPr/>
          <p:nvPr>
            <p:custDataLst>
              <p:tags r:id="rId7"/>
            </p:custDataLst>
          </p:nvPr>
        </p:nvSpPr>
        <p:spPr>
          <a:xfrm>
            <a:off x="215900" y="1417320"/>
            <a:ext cx="5840730" cy="5040000"/>
          </a:xfrm>
          <a:prstGeom prst="rect">
            <a:avLst/>
          </a:prstGeom>
          <a:noFill/>
          <a:ln w="190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6" name="矩形 825"/>
          <p:cNvSpPr/>
          <p:nvPr>
            <p:custDataLst>
              <p:tags r:id="rId8"/>
            </p:custDataLst>
          </p:nvPr>
        </p:nvSpPr>
        <p:spPr bwMode="auto">
          <a:xfrm>
            <a:off x="214312" y="1417320"/>
            <a:ext cx="5832000" cy="287254"/>
          </a:xfrm>
          <a:prstGeom prst="rect">
            <a:avLst/>
          </a:prstGeom>
          <a:solidFill>
            <a:schemeClr val="accent6">
              <a:lumMod val="75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 b="1">
              <a:latin typeface="Arial" pitchFamily="34" charset="0"/>
              <a:ea typeface="华文楷体" pitchFamily="2" charset="-122"/>
              <a:cs typeface="Arial" pitchFamily="34" charset="0"/>
            </a:endParaRPr>
          </a:p>
        </p:txBody>
      </p:sp>
      <p:sp>
        <p:nvSpPr>
          <p:cNvPr id="817" name="矩形 816"/>
          <p:cNvSpPr/>
          <p:nvPr>
            <p:custDataLst>
              <p:tags r:id="rId9"/>
            </p:custDataLst>
          </p:nvPr>
        </p:nvSpPr>
        <p:spPr bwMode="auto">
          <a:xfrm>
            <a:off x="784225" y="2073275"/>
            <a:ext cx="4853354" cy="3137659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 b="1">
              <a:latin typeface="Arial" pitchFamily="34" charset="0"/>
              <a:ea typeface="华文楷体" pitchFamily="2" charset="-122"/>
              <a:cs typeface="Arial" pitchFamily="34" charset="0"/>
            </a:endParaRPr>
          </a:p>
        </p:txBody>
      </p:sp>
      <p:cxnSp>
        <p:nvCxnSpPr>
          <p:cNvPr id="162" name="直接连接符 161"/>
          <p:cNvCxnSpPr/>
          <p:nvPr>
            <p:custDataLst>
              <p:tags r:id="rId10"/>
            </p:custDataLst>
          </p:nvPr>
        </p:nvCxnSpPr>
        <p:spPr bwMode="auto">
          <a:xfrm>
            <a:off x="793750" y="5237162"/>
            <a:ext cx="42862" cy="0"/>
          </a:xfrm>
          <a:prstGeom prst="line">
            <a:avLst/>
          </a:prstGeom>
          <a:ln w="9525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3" name="直接连接符 162"/>
          <p:cNvCxnSpPr/>
          <p:nvPr>
            <p:custDataLst>
              <p:tags r:id="rId11"/>
            </p:custDataLst>
          </p:nvPr>
        </p:nvCxnSpPr>
        <p:spPr bwMode="auto">
          <a:xfrm>
            <a:off x="793750" y="5056187"/>
            <a:ext cx="42862" cy="0"/>
          </a:xfrm>
          <a:prstGeom prst="line">
            <a:avLst/>
          </a:prstGeom>
          <a:ln w="9525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4" name="直接连接符 163"/>
          <p:cNvCxnSpPr/>
          <p:nvPr>
            <p:custDataLst>
              <p:tags r:id="rId12"/>
            </p:custDataLst>
          </p:nvPr>
        </p:nvCxnSpPr>
        <p:spPr bwMode="auto">
          <a:xfrm>
            <a:off x="793750" y="4760912"/>
            <a:ext cx="42862" cy="0"/>
          </a:xfrm>
          <a:prstGeom prst="line">
            <a:avLst/>
          </a:prstGeom>
          <a:ln w="9525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直接连接符 167"/>
          <p:cNvCxnSpPr/>
          <p:nvPr>
            <p:custDataLst>
              <p:tags r:id="rId13"/>
            </p:custDataLst>
          </p:nvPr>
        </p:nvCxnSpPr>
        <p:spPr bwMode="auto">
          <a:xfrm>
            <a:off x="793750" y="3560762"/>
            <a:ext cx="42862" cy="0"/>
          </a:xfrm>
          <a:prstGeom prst="line">
            <a:avLst/>
          </a:prstGeom>
          <a:ln w="9525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直接连接符 166"/>
          <p:cNvCxnSpPr/>
          <p:nvPr>
            <p:custDataLst>
              <p:tags r:id="rId14"/>
            </p:custDataLst>
          </p:nvPr>
        </p:nvCxnSpPr>
        <p:spPr bwMode="auto">
          <a:xfrm>
            <a:off x="793750" y="3856037"/>
            <a:ext cx="42862" cy="0"/>
          </a:xfrm>
          <a:prstGeom prst="line">
            <a:avLst/>
          </a:prstGeom>
          <a:ln w="9525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直接连接符 165"/>
          <p:cNvCxnSpPr/>
          <p:nvPr>
            <p:custDataLst>
              <p:tags r:id="rId15"/>
            </p:custDataLst>
          </p:nvPr>
        </p:nvCxnSpPr>
        <p:spPr bwMode="auto">
          <a:xfrm>
            <a:off x="793750" y="4160837"/>
            <a:ext cx="42862" cy="0"/>
          </a:xfrm>
          <a:prstGeom prst="line">
            <a:avLst/>
          </a:prstGeom>
          <a:ln w="9525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直接连接符 164"/>
          <p:cNvCxnSpPr/>
          <p:nvPr>
            <p:custDataLst>
              <p:tags r:id="rId16"/>
            </p:custDataLst>
          </p:nvPr>
        </p:nvCxnSpPr>
        <p:spPr bwMode="auto">
          <a:xfrm>
            <a:off x="793750" y="4456112"/>
            <a:ext cx="42862" cy="0"/>
          </a:xfrm>
          <a:prstGeom prst="line">
            <a:avLst/>
          </a:prstGeom>
          <a:ln w="9525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3" name="直接连接符 172"/>
          <p:cNvCxnSpPr/>
          <p:nvPr>
            <p:custDataLst>
              <p:tags r:id="rId17"/>
            </p:custDataLst>
          </p:nvPr>
        </p:nvCxnSpPr>
        <p:spPr bwMode="auto">
          <a:xfrm>
            <a:off x="793750" y="2684462"/>
            <a:ext cx="42862" cy="0"/>
          </a:xfrm>
          <a:prstGeom prst="line">
            <a:avLst/>
          </a:prstGeom>
          <a:ln w="9525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2" name="直接连接符 171"/>
          <p:cNvCxnSpPr/>
          <p:nvPr>
            <p:custDataLst>
              <p:tags r:id="rId18"/>
            </p:custDataLst>
          </p:nvPr>
        </p:nvCxnSpPr>
        <p:spPr bwMode="auto">
          <a:xfrm>
            <a:off x="793750" y="2989262"/>
            <a:ext cx="42862" cy="0"/>
          </a:xfrm>
          <a:prstGeom prst="line">
            <a:avLst/>
          </a:prstGeom>
          <a:ln w="9525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直接连接符 169"/>
          <p:cNvCxnSpPr/>
          <p:nvPr>
            <p:custDataLst>
              <p:tags r:id="rId19"/>
            </p:custDataLst>
          </p:nvPr>
        </p:nvCxnSpPr>
        <p:spPr bwMode="auto">
          <a:xfrm>
            <a:off x="793750" y="3255962"/>
            <a:ext cx="42862" cy="0"/>
          </a:xfrm>
          <a:prstGeom prst="line">
            <a:avLst/>
          </a:prstGeom>
          <a:ln w="9525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9" name="直接连接符 208"/>
          <p:cNvCxnSpPr/>
          <p:nvPr>
            <p:custDataLst>
              <p:tags r:id="rId20"/>
            </p:custDataLst>
          </p:nvPr>
        </p:nvCxnSpPr>
        <p:spPr bwMode="auto">
          <a:xfrm>
            <a:off x="793750" y="2084387"/>
            <a:ext cx="42862" cy="0"/>
          </a:xfrm>
          <a:prstGeom prst="line">
            <a:avLst/>
          </a:prstGeom>
          <a:ln w="9525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" name="直接连接符 207"/>
          <p:cNvCxnSpPr/>
          <p:nvPr>
            <p:custDataLst>
              <p:tags r:id="rId21"/>
            </p:custDataLst>
          </p:nvPr>
        </p:nvCxnSpPr>
        <p:spPr bwMode="auto">
          <a:xfrm>
            <a:off x="793750" y="2389187"/>
            <a:ext cx="42862" cy="0"/>
          </a:xfrm>
          <a:prstGeom prst="line">
            <a:avLst/>
          </a:prstGeom>
          <a:ln w="9525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30" name="对象 229"/>
          <p:cNvGraphicFramePr>
            <a:graphicFrameLocks noChangeAspect="1"/>
          </p:cNvGraphicFramePr>
          <p:nvPr>
            <p:custDataLst>
              <p:tags r:id="rId22"/>
            </p:custDataLst>
            <p:extLst>
              <p:ext uri="{D42A27DB-BD31-4B8C-83A1-F6EECF244321}">
                <p14:modId xmlns:p14="http://schemas.microsoft.com/office/powerpoint/2010/main" val="3834954109"/>
              </p:ext>
            </p:extLst>
          </p:nvPr>
        </p:nvGraphicFramePr>
        <p:xfrm>
          <a:off x="703262" y="1989137"/>
          <a:ext cx="5038740" cy="339099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1" name="图表" r:id="rId23" imgW="5038740" imgH="3390990" progId="MSGraph.Chart.8">
                  <p:embed/>
                </p:oleObj>
              </mc:Choice>
              <mc:Fallback>
                <p:oleObj name="图表" r:id="rId23" imgW="5038740" imgH="3390990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703262" y="1989137"/>
                        <a:ext cx="5038740" cy="339099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47" name="直接连接符 146"/>
          <p:cNvCxnSpPr/>
          <p:nvPr>
            <p:custDataLst>
              <p:tags r:id="rId25"/>
            </p:custDataLst>
          </p:nvPr>
        </p:nvCxnSpPr>
        <p:spPr bwMode="auto">
          <a:xfrm>
            <a:off x="836612" y="3560762"/>
            <a:ext cx="4800600" cy="0"/>
          </a:xfrm>
          <a:prstGeom prst="line">
            <a:avLst/>
          </a:prstGeom>
          <a:ln w="9525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4" name="任意多边形 133"/>
          <p:cNvSpPr/>
          <p:nvPr>
            <p:custDataLst>
              <p:tags r:id="rId26"/>
            </p:custDataLst>
          </p:nvPr>
        </p:nvSpPr>
        <p:spPr bwMode="auto">
          <a:xfrm>
            <a:off x="774700" y="5122862"/>
            <a:ext cx="146051" cy="95251"/>
          </a:xfrm>
          <a:custGeom>
            <a:rect l="0" t="0" r="0" b="0"/>
            <a:pathLst>
              <a:path w="146051" h="95251">
                <a:moveTo>
                  <a:pt x="0" y="38100"/>
                </a:moveTo>
                <a:lnTo>
                  <a:pt x="146050" y="0"/>
                </a:lnTo>
                <a:lnTo>
                  <a:pt x="146050" y="57150"/>
                </a:lnTo>
                <a:lnTo>
                  <a:pt x="0" y="95250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sp useBgFill="1">
        <p:nvSpPr>
          <p:cNvPr id="129" name="任意多边形 128"/>
          <p:cNvSpPr/>
          <p:nvPr>
            <p:custDataLst>
              <p:tags r:id="rId27"/>
            </p:custDataLst>
          </p:nvPr>
        </p:nvSpPr>
        <p:spPr bwMode="auto">
          <a:xfrm>
            <a:off x="774700" y="3032125"/>
            <a:ext cx="146051" cy="95251"/>
          </a:xfrm>
          <a:custGeom>
            <a:rect l="0" t="0" r="0" b="0"/>
            <a:pathLst>
              <a:path w="146051" h="95251">
                <a:moveTo>
                  <a:pt x="0" y="38100"/>
                </a:moveTo>
                <a:lnTo>
                  <a:pt x="146050" y="0"/>
                </a:lnTo>
                <a:lnTo>
                  <a:pt x="146050" y="57150"/>
                </a:lnTo>
                <a:lnTo>
                  <a:pt x="0" y="95250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3" name="任意多边形 132"/>
          <p:cNvSpPr/>
          <p:nvPr>
            <p:custDataLst>
              <p:tags r:id="rId28"/>
            </p:custDataLst>
          </p:nvPr>
        </p:nvSpPr>
        <p:spPr bwMode="auto">
          <a:xfrm>
            <a:off x="774700" y="5180012"/>
            <a:ext cx="146051" cy="38101"/>
          </a:xfrm>
          <a:custGeom>
            <a:rect l="0" t="0" r="0" b="0"/>
            <a:pathLst>
              <a:path w="146051" h="38101">
                <a:moveTo>
                  <a:pt x="0" y="38100"/>
                </a:moveTo>
                <a:lnTo>
                  <a:pt x="146050" y="0"/>
                </a:lnTo>
              </a:path>
            </a:pathLst>
          </a:custGeom>
          <a:ln w="9525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0" name="任意多边形 129"/>
          <p:cNvSpPr/>
          <p:nvPr>
            <p:custDataLst>
              <p:tags r:id="rId29"/>
            </p:custDataLst>
          </p:nvPr>
        </p:nvSpPr>
        <p:spPr bwMode="auto">
          <a:xfrm>
            <a:off x="774700" y="5122862"/>
            <a:ext cx="146051" cy="38101"/>
          </a:xfrm>
          <a:custGeom>
            <a:rect l="0" t="0" r="0" b="0"/>
            <a:pathLst>
              <a:path w="146051" h="38101">
                <a:moveTo>
                  <a:pt x="0" y="38100"/>
                </a:moveTo>
                <a:lnTo>
                  <a:pt x="146050" y="0"/>
                </a:lnTo>
              </a:path>
            </a:pathLst>
          </a:custGeom>
          <a:ln w="9525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8" name="任意多边形 127"/>
          <p:cNvSpPr/>
          <p:nvPr>
            <p:custDataLst>
              <p:tags r:id="rId30"/>
            </p:custDataLst>
          </p:nvPr>
        </p:nvSpPr>
        <p:spPr bwMode="auto">
          <a:xfrm>
            <a:off x="774700" y="3089275"/>
            <a:ext cx="146051" cy="38101"/>
          </a:xfrm>
          <a:custGeom>
            <a:rect l="0" t="0" r="0" b="0"/>
            <a:pathLst>
              <a:path w="146051" h="38101">
                <a:moveTo>
                  <a:pt x="0" y="38100"/>
                </a:moveTo>
                <a:lnTo>
                  <a:pt x="146050" y="0"/>
                </a:lnTo>
              </a:path>
            </a:pathLst>
          </a:custGeom>
          <a:ln w="9525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7" name="任意多边形 126"/>
          <p:cNvSpPr/>
          <p:nvPr>
            <p:custDataLst>
              <p:tags r:id="rId31"/>
            </p:custDataLst>
          </p:nvPr>
        </p:nvSpPr>
        <p:spPr bwMode="auto">
          <a:xfrm>
            <a:off x="774700" y="3032125"/>
            <a:ext cx="146051" cy="38101"/>
          </a:xfrm>
          <a:custGeom>
            <a:rect l="0" t="0" r="0" b="0"/>
            <a:pathLst>
              <a:path w="146051" h="38101">
                <a:moveTo>
                  <a:pt x="0" y="38100"/>
                </a:moveTo>
                <a:lnTo>
                  <a:pt x="146050" y="0"/>
                </a:lnTo>
              </a:path>
            </a:pathLst>
          </a:custGeom>
          <a:ln w="9525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000000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214" name="直接连接符 213"/>
          <p:cNvCxnSpPr/>
          <p:nvPr>
            <p:custDataLst>
              <p:tags r:id="rId32"/>
            </p:custDataLst>
          </p:nvPr>
        </p:nvCxnSpPr>
        <p:spPr bwMode="auto">
          <a:xfrm flipH="1">
            <a:off x="2095500" y="4589462"/>
            <a:ext cx="98425" cy="0"/>
          </a:xfrm>
          <a:prstGeom prst="line">
            <a:avLst/>
          </a:prstGeom>
          <a:ln w="6350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直接连接符 140"/>
          <p:cNvCxnSpPr/>
          <p:nvPr>
            <p:custDataLst>
              <p:tags r:id="rId33"/>
            </p:custDataLst>
          </p:nvPr>
        </p:nvCxnSpPr>
        <p:spPr bwMode="auto">
          <a:xfrm flipH="1" flipV="1">
            <a:off x="1698625" y="4683125"/>
            <a:ext cx="42862" cy="104775"/>
          </a:xfrm>
          <a:prstGeom prst="line">
            <a:avLst/>
          </a:prstGeom>
          <a:ln w="6350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直接连接符 139"/>
          <p:cNvCxnSpPr/>
          <p:nvPr>
            <p:custDataLst>
              <p:tags r:id="rId34"/>
            </p:custDataLst>
          </p:nvPr>
        </p:nvCxnSpPr>
        <p:spPr bwMode="auto">
          <a:xfrm flipH="1">
            <a:off x="2181225" y="4478337"/>
            <a:ext cx="131762" cy="19050"/>
          </a:xfrm>
          <a:prstGeom prst="line">
            <a:avLst/>
          </a:prstGeom>
          <a:ln w="6350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直接连接符 138"/>
          <p:cNvCxnSpPr/>
          <p:nvPr>
            <p:custDataLst>
              <p:tags r:id="rId35"/>
            </p:custDataLst>
          </p:nvPr>
        </p:nvCxnSpPr>
        <p:spPr bwMode="auto">
          <a:xfrm flipH="1">
            <a:off x="1855787" y="4424362"/>
            <a:ext cx="100012" cy="30162"/>
          </a:xfrm>
          <a:prstGeom prst="line">
            <a:avLst/>
          </a:prstGeom>
          <a:ln w="6350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1" name="直接连接符 210"/>
          <p:cNvCxnSpPr/>
          <p:nvPr>
            <p:custDataLst>
              <p:tags r:id="rId36"/>
            </p:custDataLst>
          </p:nvPr>
        </p:nvCxnSpPr>
        <p:spPr bwMode="auto">
          <a:xfrm flipH="1">
            <a:off x="1952625" y="4235450"/>
            <a:ext cx="271462" cy="26987"/>
          </a:xfrm>
          <a:prstGeom prst="line">
            <a:avLst/>
          </a:prstGeom>
          <a:ln w="6350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直接连接符 136"/>
          <p:cNvCxnSpPr/>
          <p:nvPr>
            <p:custDataLst>
              <p:tags r:id="rId37"/>
            </p:custDataLst>
          </p:nvPr>
        </p:nvCxnSpPr>
        <p:spPr bwMode="auto">
          <a:xfrm flipH="1">
            <a:off x="1016000" y="4133850"/>
            <a:ext cx="50800" cy="254000"/>
          </a:xfrm>
          <a:prstGeom prst="line">
            <a:avLst/>
          </a:prstGeom>
          <a:ln w="6350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0" name="直接连接符 209"/>
          <p:cNvCxnSpPr/>
          <p:nvPr>
            <p:custDataLst>
              <p:tags r:id="rId38"/>
            </p:custDataLst>
          </p:nvPr>
        </p:nvCxnSpPr>
        <p:spPr bwMode="auto">
          <a:xfrm flipH="1">
            <a:off x="1570037" y="3848100"/>
            <a:ext cx="0" cy="149225"/>
          </a:xfrm>
          <a:prstGeom prst="line">
            <a:avLst/>
          </a:prstGeom>
          <a:ln w="6350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2" name="直接连接符 211"/>
          <p:cNvCxnSpPr/>
          <p:nvPr>
            <p:custDataLst>
              <p:tags r:id="rId39"/>
            </p:custDataLst>
          </p:nvPr>
        </p:nvCxnSpPr>
        <p:spPr bwMode="auto">
          <a:xfrm flipH="1">
            <a:off x="1312862" y="4411662"/>
            <a:ext cx="0" cy="52388"/>
          </a:xfrm>
          <a:prstGeom prst="line">
            <a:avLst/>
          </a:prstGeom>
          <a:ln w="6350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直接连接符 134"/>
          <p:cNvCxnSpPr/>
          <p:nvPr>
            <p:custDataLst>
              <p:tags r:id="rId40"/>
            </p:custDataLst>
          </p:nvPr>
        </p:nvCxnSpPr>
        <p:spPr bwMode="auto">
          <a:xfrm flipH="1">
            <a:off x="1754187" y="4202112"/>
            <a:ext cx="142875" cy="106362"/>
          </a:xfrm>
          <a:prstGeom prst="line">
            <a:avLst/>
          </a:prstGeom>
          <a:ln w="6350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3" name="直接连接符 212"/>
          <p:cNvCxnSpPr/>
          <p:nvPr>
            <p:custDataLst>
              <p:tags r:id="rId41"/>
            </p:custDataLst>
          </p:nvPr>
        </p:nvCxnSpPr>
        <p:spPr bwMode="auto">
          <a:xfrm flipH="1" flipV="1">
            <a:off x="2095500" y="4833937"/>
            <a:ext cx="195262" cy="28575"/>
          </a:xfrm>
          <a:prstGeom prst="line">
            <a:avLst/>
          </a:prstGeom>
          <a:ln w="6350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6" name="矩形 215"/>
          <p:cNvSpPr/>
          <p:nvPr>
            <p:custDataLst>
              <p:tags r:id="rId42"/>
            </p:custDataLst>
          </p:nvPr>
        </p:nvSpPr>
        <p:spPr bwMode="auto">
          <a:xfrm>
            <a:off x="4579937" y="5570537"/>
            <a:ext cx="1127125" cy="273050"/>
          </a:xfrm>
          <a:prstGeom prst="rect">
            <a:avLst/>
          </a:prstGeom>
          <a:noFill/>
          <a:ln w="9525">
            <a:noFill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chemeClr val="bg1">
                    <a:lumMod val="75000"/>
                  </a:schemeClr>
                </a:solidFill>
              </a14:hiddenFill>
            </a:ext>
          </a:extLst>
        </p:spPr>
        <p:txBody>
          <a:bodyPr wrap="none" lIns="0" tIns="0" rIns="0" bIns="0" rtlCol="0" anchor="t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9pPr>
          </a:lstStyle>
          <a:p>
            <a:pPr algn="r" defTabSz="1047547">
              <a:buClr>
                <a:schemeClr val="tx1"/>
              </a:buClr>
              <a:buSzPct val="125000"/>
            </a:pPr>
            <a:fld id="{FB57050A-0867-49A4-BDD4-7966FAF547C8}" type="datetime'U''E''''''BM''''I'' ''''f''u''n''d ''''''rais''e''d'''''''">
              <a:rPr lang="en-US" altLang="zh-CN" sz="1000" b="1" smtClean="0">
                <a:latin typeface="Arial"/>
                <a:ea typeface="华文楷体"/>
                <a:cs typeface="Arial"/>
                <a:sym typeface="Arial"/>
              </a:rPr>
              <a:pPr algn="r" defTabSz="1047547">
                <a:buClr>
                  <a:schemeClr val="tx1"/>
                </a:buClr>
                <a:buSzPct val="125000"/>
              </a:pPr>
              <a:t>UEBMI fund raised</a:t>
            </a:fld>
            <a:endParaRPr lang="en-US" altLang="zh-CN" sz="1000" b="1">
              <a:latin typeface="Arial"/>
              <a:ea typeface="华文楷体"/>
              <a:cs typeface="Arial"/>
              <a:sym typeface="Arial"/>
            </a:endParaRPr>
          </a:p>
          <a:p>
            <a:pPr algn="r" defTabSz="1047547">
              <a:buClr>
                <a:schemeClr val="tx1"/>
              </a:buClr>
              <a:buSzPct val="125000"/>
            </a:pPr>
            <a:r>
              <a:rPr lang="en-US" altLang="zh-CN" sz="1000" err="1">
                <a:latin typeface="Arial"/>
                <a:ea typeface="华文楷体"/>
                <a:cs typeface="Arial"/>
                <a:sym typeface="Arial"/>
              </a:rPr>
              <a:t>Bn, RMB</a:t>
            </a:r>
            <a:r>
              <a:rPr lang="en-US" altLang="zh-CN" sz="1000" b="1">
                <a:latin typeface="Arial"/>
                <a:ea typeface="华文楷体"/>
                <a:cs typeface="Arial"/>
                <a:sym typeface="Arial"/>
              </a:rPr>
              <a:t>.</a:t>
            </a:r>
          </a:p>
        </p:txBody>
      </p:sp>
      <p:sp>
        <p:nvSpPr>
          <p:cNvPr id="592" name="矩形 591"/>
          <p:cNvSpPr/>
          <p:nvPr>
            <p:custDataLst>
              <p:tags r:id="rId43"/>
            </p:custDataLst>
          </p:nvPr>
        </p:nvSpPr>
        <p:spPr bwMode="auto">
          <a:xfrm>
            <a:off x="5567362" y="5354637"/>
            <a:ext cx="139700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715CCCFB-A04E-490F-B639-CC0C366755CB}" type="datetime'''''6''''''''5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65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591" name="矩形 590"/>
          <p:cNvSpPr/>
          <p:nvPr>
            <p:custDataLst>
              <p:tags r:id="rId44"/>
            </p:custDataLst>
          </p:nvPr>
        </p:nvSpPr>
        <p:spPr bwMode="auto">
          <a:xfrm>
            <a:off x="5195887" y="5354637"/>
            <a:ext cx="139700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4F3E18E8-6B08-4E79-9AAD-4CB7C6C21FBB}" type="datetime'''''''''''6''0''''''''''''''''''''''''''''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60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590" name="矩形 589"/>
          <p:cNvSpPr/>
          <p:nvPr>
            <p:custDataLst>
              <p:tags r:id="rId45"/>
            </p:custDataLst>
          </p:nvPr>
        </p:nvSpPr>
        <p:spPr bwMode="auto">
          <a:xfrm>
            <a:off x="4824412" y="5354637"/>
            <a:ext cx="139700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850CB1F1-A32A-4137-9955-B6AF6DC2E4AF}" type="datetime'5''''''''''''''''''''''5''''''''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55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589" name="矩形 588"/>
          <p:cNvSpPr/>
          <p:nvPr>
            <p:custDataLst>
              <p:tags r:id="rId46"/>
            </p:custDataLst>
          </p:nvPr>
        </p:nvSpPr>
        <p:spPr bwMode="auto">
          <a:xfrm>
            <a:off x="4462462" y="5354637"/>
            <a:ext cx="139700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429A8047-95F1-41A9-8FA0-DBC6809A7F93}" type="datetime'''''''''''''''''''''''50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50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588" name="矩形 587"/>
          <p:cNvSpPr/>
          <p:nvPr>
            <p:custDataLst>
              <p:tags r:id="rId47"/>
            </p:custDataLst>
          </p:nvPr>
        </p:nvSpPr>
        <p:spPr bwMode="auto">
          <a:xfrm>
            <a:off x="4090987" y="5354637"/>
            <a:ext cx="139700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2603C9C3-CAAA-4477-A1C3-E50EA5BF9B3A}" type="datetime'''''4''''''''''''''''''''''5''''''''''''''''''''''''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45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587" name="矩形 586"/>
          <p:cNvSpPr/>
          <p:nvPr>
            <p:custDataLst>
              <p:tags r:id="rId48"/>
            </p:custDataLst>
          </p:nvPr>
        </p:nvSpPr>
        <p:spPr bwMode="auto">
          <a:xfrm>
            <a:off x="3719512" y="5354637"/>
            <a:ext cx="139700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FC05121C-0EB8-4795-AFE1-120E7DE2FC38}" type="datetime'''''''''''''''''''''''''''''4''''''''''''''''0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40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586" name="矩形 585"/>
          <p:cNvSpPr/>
          <p:nvPr>
            <p:custDataLst>
              <p:tags r:id="rId49"/>
            </p:custDataLst>
          </p:nvPr>
        </p:nvSpPr>
        <p:spPr bwMode="auto">
          <a:xfrm>
            <a:off x="3348037" y="5354637"/>
            <a:ext cx="139700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4272D2C6-9DE5-44E2-88C8-FD97191BAF37}" type="datetime'''''''''''3''''5''''''''''''''''''''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35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585" name="矩形 584"/>
          <p:cNvSpPr/>
          <p:nvPr>
            <p:custDataLst>
              <p:tags r:id="rId50"/>
            </p:custDataLst>
          </p:nvPr>
        </p:nvSpPr>
        <p:spPr bwMode="auto">
          <a:xfrm>
            <a:off x="2986087" y="5354637"/>
            <a:ext cx="139700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2F4FDF7E-2578-4B00-9ECF-33E8524C2A75}" type="datetime'''''''''''3''''''''''''''''''''0''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30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584" name="矩形 583"/>
          <p:cNvSpPr/>
          <p:nvPr>
            <p:custDataLst>
              <p:tags r:id="rId51"/>
            </p:custDataLst>
          </p:nvPr>
        </p:nvSpPr>
        <p:spPr bwMode="auto">
          <a:xfrm>
            <a:off x="2614612" y="5354637"/>
            <a:ext cx="139700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B53E904C-2102-43D3-B1A5-2A5082EA0749}" type="datetime'''''''''''''''''''''''''''2''''''''''''''''''''''''5''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25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583" name="矩形 582"/>
          <p:cNvSpPr/>
          <p:nvPr>
            <p:custDataLst>
              <p:tags r:id="rId52"/>
            </p:custDataLst>
          </p:nvPr>
        </p:nvSpPr>
        <p:spPr bwMode="auto">
          <a:xfrm>
            <a:off x="2243137" y="5354637"/>
            <a:ext cx="139700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51DCB3A6-44FB-42F7-AF80-551FC9891D09}" type="datetime'''''''''''''''''''2''''''0''''''''''''''''''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20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582" name="矩形 581"/>
          <p:cNvSpPr/>
          <p:nvPr>
            <p:custDataLst>
              <p:tags r:id="rId53"/>
            </p:custDataLst>
          </p:nvPr>
        </p:nvSpPr>
        <p:spPr bwMode="auto">
          <a:xfrm>
            <a:off x="1871662" y="5354637"/>
            <a:ext cx="139700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A30BAD01-288F-4D3D-A9FB-A7C4C6C8DF35}" type="datetime'''''''''''''''1''''''''''''''''''''''''''5''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15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581" name="矩形 580"/>
          <p:cNvSpPr/>
          <p:nvPr>
            <p:custDataLst>
              <p:tags r:id="rId54"/>
            </p:custDataLst>
          </p:nvPr>
        </p:nvSpPr>
        <p:spPr bwMode="auto">
          <a:xfrm>
            <a:off x="1509712" y="5354637"/>
            <a:ext cx="139700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BFFBEE8B-E42A-4DD6-AD43-CEA082DD0571}" type="datetime'''1''''''''''''''''''''''''0''''''''''''''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10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580" name="矩形 579"/>
          <p:cNvSpPr/>
          <p:nvPr>
            <p:custDataLst>
              <p:tags r:id="rId55"/>
            </p:custDataLst>
          </p:nvPr>
        </p:nvSpPr>
        <p:spPr bwMode="auto">
          <a:xfrm>
            <a:off x="1173162" y="5354637"/>
            <a:ext cx="69850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7F8E5076-CD58-4991-A344-98D9B07A065E}" type="datetime'''5''''''''''''''''''''''''''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5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579" name="矩形 578"/>
          <p:cNvSpPr/>
          <p:nvPr>
            <p:custDataLst>
              <p:tags r:id="rId56"/>
            </p:custDataLst>
          </p:nvPr>
        </p:nvSpPr>
        <p:spPr bwMode="auto">
          <a:xfrm>
            <a:off x="801687" y="5354637"/>
            <a:ext cx="69850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fld id="{E0001185-5D69-461F-A8DF-5818F00FAA37}" type="datetime'''''''''''''''0''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cs typeface="Arial"/>
                <a:sym typeface="Arial"/>
              </a:rPr>
              <a:pPr algn="ctr">
                <a:lnSpc>
                  <a:spcPct val="100000"/>
                </a:lnSpc>
                <a:spcBef>
                  <a:spcPct val="0"/>
                </a:spcBef>
              </a:pPr>
              <a:t>0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cs typeface="Arial"/>
              <a:sym typeface="Arial"/>
            </a:endParaRPr>
          </a:p>
        </p:txBody>
      </p:sp>
      <p:sp useBgFill="1">
        <p:nvSpPr>
          <p:cNvPr id="227" name="矩形 226"/>
          <p:cNvSpPr/>
          <p:nvPr>
            <p:custDataLst>
              <p:tags r:id="rId57"/>
            </p:custDataLst>
          </p:nvPr>
        </p:nvSpPr>
        <p:spPr bwMode="white">
          <a:xfrm>
            <a:off x="1212850" y="4730750"/>
            <a:ext cx="428625" cy="136525"/>
          </a:xfrm>
          <a:prstGeom prst="rect">
            <a:avLst/>
          </a:prstGeom>
          <a:ln w="9525">
            <a:noFill/>
            <a:miter lim="800000"/>
          </a:ln>
          <a:effectLst/>
        </p:spPr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9pPr>
          </a:lstStyle>
          <a:p>
            <a:pPr defTabSz="1047547">
              <a:buClr>
                <a:schemeClr val="tx1"/>
              </a:buClr>
              <a:buSzPct val="125000"/>
            </a:pPr>
            <a:fld id="{997081C8-58FF-45FF-90AA-AB67A971CC03}" type="datetime'J''''i''''a''''n''g''''''''''''x''''''''i''''''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defTabSz="1047547">
                <a:buClr>
                  <a:schemeClr val="tx1"/>
                </a:buClr>
                <a:buSzPct val="125000"/>
              </a:pPr>
              <a:t>Jiangxi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 useBgFill="1">
        <p:nvSpPr>
          <p:cNvPr id="228" name="矩形 227"/>
          <p:cNvSpPr/>
          <p:nvPr>
            <p:custDataLst>
              <p:tags r:id="rId58"/>
            </p:custDataLst>
          </p:nvPr>
        </p:nvSpPr>
        <p:spPr bwMode="white">
          <a:xfrm>
            <a:off x="1301750" y="4959350"/>
            <a:ext cx="254000" cy="136525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9pPr>
          </a:lstStyle>
          <a:p>
            <a:pPr defTabSz="1047547">
              <a:buClr>
                <a:schemeClr val="tx1"/>
              </a:buClr>
              <a:buSzPct val="125000"/>
            </a:pPr>
            <a:fld id="{360F3199-EBD6-49AE-B996-234ECFBC0CFE}" type="datetime'''''''''J''''ili''''''''''''''''''''''''''''''''''''''''''n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defTabSz="1047547">
                <a:buClr>
                  <a:schemeClr val="tx1"/>
                </a:buClr>
                <a:buSzPct val="125000"/>
              </a:pPr>
              <a:t>Jilin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 useBgFill="1">
        <p:nvSpPr>
          <p:cNvPr id="194" name="矩形 193"/>
          <p:cNvSpPr/>
          <p:nvPr>
            <p:custDataLst>
              <p:tags r:id="rId59"/>
            </p:custDataLst>
          </p:nvPr>
        </p:nvSpPr>
        <p:spPr bwMode="white">
          <a:xfrm>
            <a:off x="2193925" y="4521200"/>
            <a:ext cx="406400" cy="136525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9pPr>
          </a:lstStyle>
          <a:p>
            <a:pPr defTabSz="1047547">
              <a:buClr>
                <a:schemeClr val="tx1"/>
              </a:buClr>
              <a:buSzPct val="125000"/>
            </a:pPr>
            <a:fld id="{7ED912F7-764A-42B5-ABF3-66BDAC851A36}" type="datetime'H''''''''''''''''''e''''n''''''''''a''''n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defTabSz="1047547">
                <a:buClr>
                  <a:schemeClr val="tx1"/>
                </a:buClr>
                <a:buSzPct val="125000"/>
              </a:pPr>
              <a:t>Henan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 useBgFill="1">
        <p:nvSpPr>
          <p:cNvPr id="195" name="矩形 194"/>
          <p:cNvSpPr/>
          <p:nvPr>
            <p:custDataLst>
              <p:tags r:id="rId60"/>
            </p:custDataLst>
          </p:nvPr>
        </p:nvSpPr>
        <p:spPr bwMode="white">
          <a:xfrm>
            <a:off x="4498975" y="5016500"/>
            <a:ext cx="692150" cy="136525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9pPr>
          </a:lstStyle>
          <a:p>
            <a:pPr defTabSz="1047547">
              <a:buClr>
                <a:schemeClr val="tx1"/>
              </a:buClr>
              <a:buSzPct val="125000"/>
            </a:pPr>
            <a:fld id="{F512DF3D-0D6C-409F-9B64-9FDFF8C6414A}" type="datetime'G''uan''''''''''gd''''o''ng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defTabSz="1047547">
                <a:buClr>
                  <a:schemeClr val="tx1"/>
                </a:buClr>
                <a:buSzPct val="125000"/>
              </a:pPr>
              <a:t>Guangdong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 useBgFill="1">
        <p:nvSpPr>
          <p:cNvPr id="196" name="矩形 195"/>
          <p:cNvSpPr/>
          <p:nvPr>
            <p:custDataLst>
              <p:tags r:id="rId61"/>
            </p:custDataLst>
          </p:nvPr>
        </p:nvSpPr>
        <p:spPr bwMode="white">
          <a:xfrm>
            <a:off x="911225" y="4559300"/>
            <a:ext cx="434975" cy="136525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9pPr>
          </a:lstStyle>
          <a:p>
            <a:pPr defTabSz="1047547">
              <a:buClr>
                <a:schemeClr val="tx1"/>
              </a:buClr>
              <a:buSzPct val="125000"/>
            </a:pPr>
            <a:fld id="{977B50F9-261C-4537-AAC4-F7224DCA70F8}" type="datetime'''''''H''''''''''a''''''i''''n''''''a''''''''''n''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defTabSz="1047547">
                <a:buClr>
                  <a:schemeClr val="tx1"/>
                </a:buClr>
                <a:buSzPct val="125000"/>
              </a:pPr>
              <a:t>Hainan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 useBgFill="1">
        <p:nvSpPr>
          <p:cNvPr id="197" name="矩形 196"/>
          <p:cNvSpPr/>
          <p:nvPr>
            <p:custDataLst>
              <p:tags r:id="rId62"/>
            </p:custDataLst>
          </p:nvPr>
        </p:nvSpPr>
        <p:spPr bwMode="white">
          <a:xfrm>
            <a:off x="1344612" y="4664075"/>
            <a:ext cx="490538" cy="136525"/>
          </a:xfrm>
          <a:prstGeom prst="rect">
            <a:avLst/>
          </a:prstGeom>
          <a:ln w="9525">
            <a:noFill/>
            <a:miter lim="800000"/>
          </a:ln>
          <a:effectLst/>
        </p:spPr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9pPr>
          </a:lstStyle>
          <a:p>
            <a:pPr defTabSz="1047547">
              <a:buClr>
                <a:schemeClr val="tx1"/>
              </a:buClr>
              <a:buSzPct val="125000"/>
            </a:pPr>
            <a:fld id="{812C4A4D-13AC-45A9-8B7D-BBD399BE7BC2}" type="datetime'''''''''''''Sh''''aa''n''''x''''''''''i''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defTabSz="1047547">
                <a:buClr>
                  <a:schemeClr val="tx1"/>
                </a:buClr>
                <a:buSzPct val="125000"/>
              </a:pPr>
              <a:t>Shaanxi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 useBgFill="1">
        <p:nvSpPr>
          <p:cNvPr id="198" name="矩形 197"/>
          <p:cNvSpPr/>
          <p:nvPr>
            <p:custDataLst>
              <p:tags r:id="rId63"/>
            </p:custDataLst>
          </p:nvPr>
        </p:nvSpPr>
        <p:spPr bwMode="white">
          <a:xfrm>
            <a:off x="2290762" y="4848225"/>
            <a:ext cx="730250" cy="136525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9pPr>
          </a:lstStyle>
          <a:p>
            <a:pPr defTabSz="1047547">
              <a:buClr>
                <a:schemeClr val="tx1"/>
              </a:buClr>
              <a:buSzPct val="125000"/>
            </a:pPr>
            <a:fld id="{657EECEC-8FAF-40B3-8386-59ABC3A6AFD6}" type="datetime'''H''ei''''l''o''n''''''''gj''i''''''''''''''''an''g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defTabSz="1047547">
                <a:buClr>
                  <a:schemeClr val="tx1"/>
                </a:buClr>
                <a:buSzPct val="125000"/>
              </a:pPr>
              <a:t>Heilongjiang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 useBgFill="1">
        <p:nvSpPr>
          <p:cNvPr id="181" name="矩形 180"/>
          <p:cNvSpPr/>
          <p:nvPr>
            <p:custDataLst>
              <p:tags r:id="rId64"/>
            </p:custDataLst>
          </p:nvPr>
        </p:nvSpPr>
        <p:spPr bwMode="white">
          <a:xfrm>
            <a:off x="1560512" y="4787900"/>
            <a:ext cx="420688" cy="136525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9pPr>
          </a:lstStyle>
          <a:p>
            <a:pPr defTabSz="1047547">
              <a:buClr>
                <a:schemeClr val="tx1"/>
              </a:buClr>
              <a:buSzPct val="125000"/>
            </a:pPr>
            <a:fld id="{EEB1F99E-7206-44DD-AD9A-CF150784BDBD}" type="datetime'''''''''''''''''Sh''''''''''a''''nxi''''''''''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defTabSz="1047547">
                <a:buClr>
                  <a:schemeClr val="tx1"/>
                </a:buClr>
                <a:buSzPct val="125000"/>
              </a:pPr>
              <a:t>Shanxi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 useBgFill="1">
        <p:nvSpPr>
          <p:cNvPr id="199" name="矩形 198"/>
          <p:cNvSpPr/>
          <p:nvPr>
            <p:custDataLst>
              <p:tags r:id="rId65"/>
            </p:custDataLst>
          </p:nvPr>
        </p:nvSpPr>
        <p:spPr bwMode="white">
          <a:xfrm>
            <a:off x="2312987" y="4383087"/>
            <a:ext cx="365125" cy="136525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9pPr>
          </a:lstStyle>
          <a:p>
            <a:pPr defTabSz="1047547">
              <a:buClr>
                <a:schemeClr val="tx1"/>
              </a:buClr>
              <a:buSzPct val="125000"/>
            </a:pPr>
            <a:fld id="{5015D4DE-4A2B-40C4-BC96-880A23D13057}" type="datetime'''''''''''''''''''H''''''ube''''''i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defTabSz="1047547">
                <a:buClr>
                  <a:schemeClr val="tx1"/>
                </a:buClr>
                <a:buSzPct val="125000"/>
              </a:pPr>
              <a:t>Hubei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 useBgFill="1">
        <p:nvSpPr>
          <p:cNvPr id="200" name="矩形 199"/>
          <p:cNvSpPr/>
          <p:nvPr>
            <p:custDataLst>
              <p:tags r:id="rId66"/>
            </p:custDataLst>
          </p:nvPr>
        </p:nvSpPr>
        <p:spPr bwMode="white">
          <a:xfrm>
            <a:off x="2797175" y="4064000"/>
            <a:ext cx="511175" cy="136525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9pPr>
          </a:lstStyle>
          <a:p>
            <a:pPr defTabSz="1047547">
              <a:buClr>
                <a:schemeClr val="tx1"/>
              </a:buClr>
              <a:buSzPct val="125000"/>
            </a:pPr>
            <a:fld id="{9C2A42E0-D41C-4571-AE54-6186BB541BCE}" type="datetime'L''''i''''a''''on''i''''n''''''''g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defTabSz="1047547">
                <a:buClr>
                  <a:schemeClr val="tx1"/>
                </a:buClr>
                <a:buSzPct val="125000"/>
              </a:pPr>
              <a:t>Liaoning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 useBgFill="1">
        <p:nvSpPr>
          <p:cNvPr id="201" name="矩形 200"/>
          <p:cNvSpPr/>
          <p:nvPr>
            <p:custDataLst>
              <p:tags r:id="rId67"/>
            </p:custDataLst>
          </p:nvPr>
        </p:nvSpPr>
        <p:spPr bwMode="white">
          <a:xfrm>
            <a:off x="1060450" y="4275137"/>
            <a:ext cx="504825" cy="136525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9pPr>
          </a:lstStyle>
          <a:p>
            <a:pPr defTabSz="1047547">
              <a:buClr>
                <a:schemeClr val="tx1"/>
              </a:buClr>
              <a:buSzPct val="125000"/>
            </a:pPr>
            <a:fld id="{AD440AED-C758-442B-928F-2C55EF618128}" type="datetime'''''Gu''''i''''''''''''''z''''h''o''''''u''''''''''''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defTabSz="1047547">
                <a:buClr>
                  <a:schemeClr val="tx1"/>
                </a:buClr>
                <a:buSzPct val="125000"/>
              </a:pPr>
              <a:t>Guizhou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 useBgFill="1">
        <p:nvSpPr>
          <p:cNvPr id="202" name="矩形 201"/>
          <p:cNvSpPr/>
          <p:nvPr>
            <p:custDataLst>
              <p:tags r:id="rId68"/>
            </p:custDataLst>
          </p:nvPr>
        </p:nvSpPr>
        <p:spPr bwMode="white">
          <a:xfrm>
            <a:off x="1955800" y="4302125"/>
            <a:ext cx="357188" cy="136525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9pPr>
          </a:lstStyle>
          <a:p>
            <a:pPr defTabSz="1047547">
              <a:buClr>
                <a:schemeClr val="tx1"/>
              </a:buClr>
              <a:buSzPct val="125000"/>
            </a:pPr>
            <a:fld id="{B802647B-E1D0-427B-BBF2-93E8D6A4F327}" type="datetime'''''''A''''n''h''''''''''u''''''''''i''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defTabSz="1047547">
                <a:buClr>
                  <a:schemeClr val="tx1"/>
                </a:buClr>
                <a:buSzPct val="125000"/>
              </a:pPr>
              <a:t>Anhui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 useBgFill="1">
        <p:nvSpPr>
          <p:cNvPr id="203" name="矩形 202"/>
          <p:cNvSpPr/>
          <p:nvPr>
            <p:custDataLst>
              <p:tags r:id="rId69"/>
            </p:custDataLst>
          </p:nvPr>
        </p:nvSpPr>
        <p:spPr bwMode="white">
          <a:xfrm>
            <a:off x="2224087" y="4146550"/>
            <a:ext cx="406400" cy="136525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9pPr>
          </a:lstStyle>
          <a:p>
            <a:pPr defTabSz="1047547">
              <a:buClr>
                <a:schemeClr val="tx1"/>
              </a:buClr>
              <a:buSzPct val="125000"/>
            </a:pPr>
            <a:fld id="{6709D4E2-F5CA-4E21-8D62-9AF9DA091509}" type="datetime'''''''''H''''''''''u''''n''''''''''a''''''''n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defTabSz="1047547">
                <a:buClr>
                  <a:schemeClr val="tx1"/>
                </a:buClr>
                <a:buSzPct val="125000"/>
              </a:pPr>
              <a:t>Hunan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593" name="矩形 592"/>
          <p:cNvSpPr/>
          <p:nvPr>
            <p:custDataLst>
              <p:tags r:id="rId70"/>
            </p:custDataLst>
          </p:nvPr>
        </p:nvSpPr>
        <p:spPr bwMode="auto">
          <a:xfrm>
            <a:off x="298450" y="1816100"/>
            <a:ext cx="1076325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rtlCol="0" anchor="b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08B93313-B6D0-44D8-9496-EC6C0FCCDA7D}" type="datetime'''''UEB''''MI ''''''''''''''''''usag''''''''''e r''''at''e'''">
              <a:rPr lang="en-US" altLang="zh-CN" sz="1000" b="1" smtClean="0">
                <a:latin typeface="Arial"/>
                <a:ea typeface="华文楷体"/>
                <a:cs typeface="Arial"/>
                <a:sym typeface="Arial"/>
              </a:rPr>
              <a:pPr algn="ctr"/>
              <a:t>UEBMI usage rate</a:t>
            </a:fld>
            <a:endParaRPr lang="en-US" altLang="zh-CN" sz="1000" b="1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647" name="矩形 646"/>
          <p:cNvSpPr/>
          <p:nvPr>
            <p:custDataLst>
              <p:tags r:id="rId71"/>
            </p:custDataLst>
          </p:nvPr>
        </p:nvSpPr>
        <p:spPr bwMode="auto">
          <a:xfrm>
            <a:off x="525462" y="2320925"/>
            <a:ext cx="209550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r"/>
            <a:fld id="{9A08ED2E-AAFB-412B-82EA-83978604D2F7}" type="datetime'''''''''''''''''2''''1''''''''''''''''''''''''''''''0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r"/>
              <a:t>210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644" name="矩形 643"/>
          <p:cNvSpPr/>
          <p:nvPr>
            <p:custDataLst>
              <p:tags r:id="rId72"/>
            </p:custDataLst>
          </p:nvPr>
        </p:nvSpPr>
        <p:spPr bwMode="auto">
          <a:xfrm>
            <a:off x="525462" y="3492500"/>
            <a:ext cx="209550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r"/>
            <a:fld id="{02107B2A-B9CA-4DF4-B65C-D5FD7825123B}" type="datetime'''''''''1''0''''''''0''''''''''''''''''''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r"/>
              <a:t>100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643" name="矩形 642"/>
          <p:cNvSpPr/>
          <p:nvPr>
            <p:custDataLst>
              <p:tags r:id="rId73"/>
            </p:custDataLst>
          </p:nvPr>
        </p:nvSpPr>
        <p:spPr bwMode="auto">
          <a:xfrm>
            <a:off x="595312" y="3787775"/>
            <a:ext cx="139700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r"/>
            <a:fld id="{7C889B80-9544-4DE6-BB81-357976C51629}" type="datetime'''9''''''''0''''''''''''''''''''''''''''''''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r"/>
              <a:t>90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714" name="矩形 713"/>
          <p:cNvSpPr/>
          <p:nvPr>
            <p:custDataLst>
              <p:tags r:id="rId74"/>
            </p:custDataLst>
          </p:nvPr>
        </p:nvSpPr>
        <p:spPr bwMode="auto">
          <a:xfrm>
            <a:off x="525462" y="2921000"/>
            <a:ext cx="209550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r"/>
            <a:fld id="{840C48F6-D404-417D-A165-41F6E22D7BE3}" type="datetime'''1''''''''''''''''''9''''''''''''''''''0''''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r"/>
              <a:t>190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645" name="矩形 644"/>
          <p:cNvSpPr/>
          <p:nvPr>
            <p:custDataLst>
              <p:tags r:id="rId75"/>
            </p:custDataLst>
          </p:nvPr>
        </p:nvSpPr>
        <p:spPr bwMode="auto">
          <a:xfrm>
            <a:off x="525462" y="3187700"/>
            <a:ext cx="209550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r"/>
            <a:fld id="{29132A41-9419-46BC-A226-DD3B8AB408DD}" type="datetime'''''''''''1''''''''''''''''''''''''''1''''''''0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r"/>
              <a:t>110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646" name="矩形 645"/>
          <p:cNvSpPr/>
          <p:nvPr>
            <p:custDataLst>
              <p:tags r:id="rId76"/>
            </p:custDataLst>
          </p:nvPr>
        </p:nvSpPr>
        <p:spPr bwMode="auto">
          <a:xfrm>
            <a:off x="525462" y="2616200"/>
            <a:ext cx="209550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r"/>
            <a:fld id="{9C4ED3A1-5DF8-4ADE-A6C0-6E38424350A8}" type="datetime'''''2''''''''''''''''0''''''''''''0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r"/>
              <a:t>200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648" name="矩形 647"/>
          <p:cNvSpPr/>
          <p:nvPr>
            <p:custDataLst>
              <p:tags r:id="rId77"/>
            </p:custDataLst>
          </p:nvPr>
        </p:nvSpPr>
        <p:spPr bwMode="auto">
          <a:xfrm>
            <a:off x="525462" y="2016125"/>
            <a:ext cx="209550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r"/>
            <a:fld id="{D7AC795C-0707-4D38-8D03-82E0B31F1B8B}" type="datetime'''''''''''''''22''''''''''''''0''''''''''''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r"/>
              <a:t>220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640" name="矩形 639"/>
          <p:cNvSpPr/>
          <p:nvPr>
            <p:custDataLst>
              <p:tags r:id="rId78"/>
            </p:custDataLst>
          </p:nvPr>
        </p:nvSpPr>
        <p:spPr bwMode="auto">
          <a:xfrm>
            <a:off x="595312" y="4692650"/>
            <a:ext cx="139700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r"/>
            <a:fld id="{BDAB700B-4501-451A-9CF1-5E86BFDAD238}" type="datetime'''''''6''''''''''0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r"/>
              <a:t>60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641" name="矩形 640"/>
          <p:cNvSpPr/>
          <p:nvPr>
            <p:custDataLst>
              <p:tags r:id="rId79"/>
            </p:custDataLst>
          </p:nvPr>
        </p:nvSpPr>
        <p:spPr bwMode="auto">
          <a:xfrm>
            <a:off x="595312" y="4387850"/>
            <a:ext cx="139700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r"/>
            <a:fld id="{1F2CC2E5-FAFB-45E0-8F1E-605592CD1D95}" type="datetime'''''''''7''''''''''''''''''''''''''''''''''''''''''0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r"/>
              <a:t>70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 useBgFill="1">
        <p:nvSpPr>
          <p:cNvPr id="182" name="矩形 181"/>
          <p:cNvSpPr/>
          <p:nvPr>
            <p:custDataLst>
              <p:tags r:id="rId80"/>
            </p:custDataLst>
          </p:nvPr>
        </p:nvSpPr>
        <p:spPr bwMode="white">
          <a:xfrm>
            <a:off x="1911350" y="4935537"/>
            <a:ext cx="379413" cy="136525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9pPr>
          </a:lstStyle>
          <a:p>
            <a:pPr defTabSz="1047547">
              <a:buClr>
                <a:schemeClr val="tx1"/>
              </a:buClr>
              <a:buSzPct val="125000"/>
            </a:pPr>
            <a:fld id="{B1294B67-4809-47D6-A0AF-1877A6205120}" type="datetime'Fu''''j''i''''''''''''''a''''''''''''''''''''''''''''''n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defTabSz="1047547">
                <a:buClr>
                  <a:schemeClr val="tx1"/>
                </a:buClr>
                <a:buSzPct val="125000"/>
              </a:pPr>
              <a:t>Fujian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 useBgFill="1">
        <p:nvSpPr>
          <p:cNvPr id="188" name="矩形 187"/>
          <p:cNvSpPr/>
          <p:nvPr>
            <p:custDataLst>
              <p:tags r:id="rId81"/>
            </p:custDataLst>
          </p:nvPr>
        </p:nvSpPr>
        <p:spPr bwMode="white">
          <a:xfrm>
            <a:off x="4064000" y="3111500"/>
            <a:ext cx="566738" cy="136525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9pPr>
          </a:lstStyle>
          <a:p>
            <a:pPr defTabSz="1047547">
              <a:buClr>
                <a:schemeClr val="tx1"/>
              </a:buClr>
              <a:buSzPct val="125000"/>
            </a:pPr>
            <a:fld id="{0557CDA8-B33D-46BA-A0F4-13AA307F2EFB}" type="datetime'''''''''''''''''''''''''''S''ha''''''n''''''''''gh''''ai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defTabSz="1047547">
                <a:buClr>
                  <a:schemeClr val="tx1"/>
                </a:buClr>
                <a:buSzPct val="125000"/>
              </a:pPr>
              <a:t>Shanghai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 useBgFill="1">
        <p:nvSpPr>
          <p:cNvPr id="180" name="矩形 179"/>
          <p:cNvSpPr/>
          <p:nvPr>
            <p:custDataLst>
              <p:tags r:id="rId82"/>
            </p:custDataLst>
          </p:nvPr>
        </p:nvSpPr>
        <p:spPr bwMode="white">
          <a:xfrm>
            <a:off x="3635375" y="4768850"/>
            <a:ext cx="519113" cy="136525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9pPr>
          </a:lstStyle>
          <a:p>
            <a:pPr defTabSz="1047547">
              <a:buClr>
                <a:schemeClr val="tx1"/>
              </a:buClr>
              <a:buSzPct val="125000"/>
            </a:pPr>
            <a:fld id="{6DD550D4-A543-4A89-AB4B-4827B0BB1192}" type="datetime'Z''''''''''h''''e''''''''''''j''''''''''i''a''''n''''g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defTabSz="1047547">
                <a:buClr>
                  <a:schemeClr val="tx1"/>
                </a:buClr>
                <a:buSzPct val="125000"/>
              </a:pPr>
              <a:t>Zhejiang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 useBgFill="1">
        <p:nvSpPr>
          <p:cNvPr id="192" name="矩形 191"/>
          <p:cNvSpPr/>
          <p:nvPr>
            <p:custDataLst>
              <p:tags r:id="rId83"/>
            </p:custDataLst>
          </p:nvPr>
        </p:nvSpPr>
        <p:spPr bwMode="white">
          <a:xfrm>
            <a:off x="3749675" y="2911475"/>
            <a:ext cx="414338" cy="136525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9pPr>
          </a:lstStyle>
          <a:p>
            <a:pPr defTabSz="1047547">
              <a:buClr>
                <a:schemeClr val="tx1"/>
              </a:buClr>
              <a:buSzPct val="125000"/>
            </a:pPr>
            <a:fld id="{7FDA09D9-B70C-40FE-963F-4730B725029F}" type="datetime'B''''''e''''''i''''''''j''''''''''i''''''''n''''''''g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defTabSz="1047547">
                <a:buClr>
                  <a:schemeClr val="tx1"/>
                </a:buClr>
                <a:buSzPct val="125000"/>
              </a:pPr>
              <a:t>Beijing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 useBgFill="1">
        <p:nvSpPr>
          <p:cNvPr id="191" name="矩形 190"/>
          <p:cNvSpPr/>
          <p:nvPr>
            <p:custDataLst>
              <p:tags r:id="rId84"/>
            </p:custDataLst>
          </p:nvPr>
        </p:nvSpPr>
        <p:spPr bwMode="white">
          <a:xfrm>
            <a:off x="968375" y="5035550"/>
            <a:ext cx="315913" cy="136525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9pPr>
          </a:lstStyle>
          <a:p>
            <a:pPr defTabSz="1047547">
              <a:buClr>
                <a:schemeClr val="tx1"/>
              </a:buClr>
              <a:buSzPct val="125000"/>
            </a:pPr>
            <a:fld id="{E8E5009B-0286-4AF8-894C-98093D69CCE4}" type="datetime'''Ti''''''''''''''''''''''''b''''''''''''''e''''''''''t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defTabSz="1047547">
                <a:buClr>
                  <a:schemeClr val="tx1"/>
                </a:buClr>
                <a:buSzPct val="125000"/>
              </a:pPr>
              <a:t>Tibet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 useBgFill="1">
        <p:nvSpPr>
          <p:cNvPr id="187" name="矩形 186"/>
          <p:cNvSpPr/>
          <p:nvPr>
            <p:custDataLst>
              <p:tags r:id="rId85"/>
            </p:custDataLst>
          </p:nvPr>
        </p:nvSpPr>
        <p:spPr bwMode="white">
          <a:xfrm>
            <a:off x="1778000" y="3849687"/>
            <a:ext cx="484188" cy="136525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9pPr>
          </a:lstStyle>
          <a:p>
            <a:pPr defTabSz="1047547">
              <a:buClr>
                <a:schemeClr val="tx1"/>
              </a:buClr>
              <a:buSzPct val="125000"/>
            </a:pPr>
            <a:fld id="{ADA86685-D8E6-492B-A0AF-A4249AF8B18C}" type="datetime'''''''''Xi''''''''nj''''i''''''''''''''a''''n''''g''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defTabSz="1047547">
                <a:buClr>
                  <a:schemeClr val="tx1"/>
                </a:buClr>
                <a:buSzPct val="125000"/>
              </a:pPr>
              <a:t>Xinjiang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 useBgFill="1">
        <p:nvSpPr>
          <p:cNvPr id="189" name="矩形 188"/>
          <p:cNvSpPr/>
          <p:nvPr>
            <p:custDataLst>
              <p:tags r:id="rId86"/>
            </p:custDataLst>
          </p:nvPr>
        </p:nvSpPr>
        <p:spPr bwMode="white">
          <a:xfrm>
            <a:off x="1863725" y="2273300"/>
            <a:ext cx="407988" cy="136525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9pPr>
          </a:lstStyle>
          <a:p>
            <a:pPr defTabSz="1047547">
              <a:buClr>
                <a:schemeClr val="tx1"/>
              </a:buClr>
              <a:buSzPct val="125000"/>
            </a:pPr>
            <a:fld id="{CA2FA34C-78AE-42EE-BFDD-3C6B34AAF68C}" type="datetime'''''''''''''''''''''T''''ia''n''''j''''''in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defTabSz="1047547">
                <a:buClr>
                  <a:schemeClr val="tx1"/>
                </a:buClr>
                <a:buSzPct val="125000"/>
              </a:pPr>
              <a:t>Tianjin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 useBgFill="1">
        <p:nvSpPr>
          <p:cNvPr id="190" name="矩形 189"/>
          <p:cNvSpPr/>
          <p:nvPr>
            <p:custDataLst>
              <p:tags r:id="rId87"/>
            </p:custDataLst>
          </p:nvPr>
        </p:nvSpPr>
        <p:spPr bwMode="white">
          <a:xfrm>
            <a:off x="895350" y="4806950"/>
            <a:ext cx="469900" cy="136525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9pPr>
          </a:lstStyle>
          <a:p>
            <a:pPr defTabSz="1047547">
              <a:buClr>
                <a:schemeClr val="tx1"/>
              </a:buClr>
              <a:buSzPct val="125000"/>
            </a:pPr>
            <a:fld id="{508A0FC8-1EFC-40ED-8AFC-2B8F6C526096}" type="datetime'''''''Qi''''''''''ng''''''''''h''a''''''''''''''''i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defTabSz="1047547">
                <a:buClr>
                  <a:schemeClr val="tx1"/>
                </a:buClr>
                <a:buSzPct val="125000"/>
              </a:pPr>
              <a:t>Qinghai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 useBgFill="1">
        <p:nvSpPr>
          <p:cNvPr id="193" name="矩形 192"/>
          <p:cNvSpPr/>
          <p:nvPr>
            <p:custDataLst>
              <p:tags r:id="rId88"/>
            </p:custDataLst>
          </p:nvPr>
        </p:nvSpPr>
        <p:spPr bwMode="white">
          <a:xfrm>
            <a:off x="4283075" y="4502150"/>
            <a:ext cx="469900" cy="136525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9pPr>
          </a:lstStyle>
          <a:p>
            <a:pPr defTabSz="1047547">
              <a:buClr>
                <a:schemeClr val="tx1"/>
              </a:buClr>
              <a:buSzPct val="125000"/>
            </a:pPr>
            <a:fld id="{1044A018-6635-4137-99FE-8690CE2B40CA}" type="datetime'''''''''''''''''''J''''''i''a''''''''''''n''g''''su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defTabSz="1047547">
                <a:buClr>
                  <a:schemeClr val="tx1"/>
                </a:buClr>
                <a:buSzPct val="125000"/>
              </a:pPr>
              <a:t>Jiangsu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642" name="矩形 641"/>
          <p:cNvSpPr/>
          <p:nvPr>
            <p:custDataLst>
              <p:tags r:id="rId89"/>
            </p:custDataLst>
          </p:nvPr>
        </p:nvSpPr>
        <p:spPr bwMode="auto">
          <a:xfrm>
            <a:off x="595312" y="4092575"/>
            <a:ext cx="139700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r"/>
            <a:fld id="{A215248E-CBDF-4748-9060-BEFA4B96554F}" type="datetime'''''8''''''''''0''''''''''''''''''''''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r"/>
              <a:t>80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 useBgFill="1">
        <p:nvSpPr>
          <p:cNvPr id="183" name="矩形 182"/>
          <p:cNvSpPr/>
          <p:nvPr>
            <p:custDataLst>
              <p:tags r:id="rId90"/>
            </p:custDataLst>
          </p:nvPr>
        </p:nvSpPr>
        <p:spPr bwMode="white">
          <a:xfrm>
            <a:off x="2773362" y="4549775"/>
            <a:ext cx="490538" cy="136525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9pPr>
          </a:lstStyle>
          <a:p>
            <a:pPr defTabSz="1047547">
              <a:buClr>
                <a:schemeClr val="tx1"/>
              </a:buClr>
              <a:buSzPct val="125000"/>
            </a:pPr>
            <a:fld id="{E17F9FDD-B4C6-4779-836B-D6737AEAAEEC}" type="datetime'S''''i''''''''''''c''h''u''''''''''''a''n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defTabSz="1047547">
                <a:buClr>
                  <a:schemeClr val="tx1"/>
                </a:buClr>
                <a:buSzPct val="125000"/>
              </a:pPr>
              <a:t>Sichuan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 useBgFill="1">
        <p:nvSpPr>
          <p:cNvPr id="184" name="矩形 183"/>
          <p:cNvSpPr/>
          <p:nvPr>
            <p:custDataLst>
              <p:tags r:id="rId91"/>
            </p:custDataLst>
          </p:nvPr>
        </p:nvSpPr>
        <p:spPr bwMode="white">
          <a:xfrm>
            <a:off x="850900" y="3997325"/>
            <a:ext cx="457200" cy="136525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9pPr>
          </a:lstStyle>
          <a:p>
            <a:pPr defTabSz="1047547">
              <a:buClr>
                <a:schemeClr val="tx1"/>
              </a:buClr>
              <a:buSzPct val="125000"/>
            </a:pPr>
            <a:fld id="{FF7361AC-ABBC-41F4-9F9D-4C9E4134F6E3}" type="datetime'''''''''''''N''''i''''''''''''n''''''gx''''i''''''''''''a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defTabSz="1047547">
                <a:buClr>
                  <a:schemeClr val="tx1"/>
                </a:buClr>
                <a:buSzPct val="125000"/>
              </a:pPr>
              <a:t>Ningxia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 useBgFill="1">
        <p:nvSpPr>
          <p:cNvPr id="205" name="矩形 204"/>
          <p:cNvSpPr/>
          <p:nvPr>
            <p:custDataLst>
              <p:tags r:id="rId92"/>
            </p:custDataLst>
          </p:nvPr>
        </p:nvSpPr>
        <p:spPr bwMode="white">
          <a:xfrm>
            <a:off x="3425825" y="3921125"/>
            <a:ext cx="677863" cy="136525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9pPr>
          </a:lstStyle>
          <a:p>
            <a:pPr defTabSz="1047547">
              <a:buClr>
                <a:schemeClr val="tx1"/>
              </a:buClr>
              <a:buSzPct val="125000"/>
            </a:pPr>
            <a:fld id="{FB3898B6-FD72-4108-A506-D46E4A721B51}" type="datetime'S''''''h''''''''''''''an''''''''''''g''don''''''''g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defTabSz="1047547">
                <a:buClr>
                  <a:schemeClr val="tx1"/>
                </a:buClr>
                <a:buSzPct val="125000"/>
              </a:pPr>
              <a:t>Shangdong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 useBgFill="1">
        <p:nvSpPr>
          <p:cNvPr id="178" name="矩形 177"/>
          <p:cNvSpPr/>
          <p:nvPr>
            <p:custDataLst>
              <p:tags r:id="rId93"/>
            </p:custDataLst>
          </p:nvPr>
        </p:nvSpPr>
        <p:spPr bwMode="white">
          <a:xfrm>
            <a:off x="1654175" y="5081587"/>
            <a:ext cx="504825" cy="136525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9pPr>
          </a:lstStyle>
          <a:p>
            <a:pPr defTabSz="1047547">
              <a:buClr>
                <a:schemeClr val="tx1"/>
              </a:buClr>
              <a:buSzPct val="125000"/>
            </a:pPr>
            <a:fld id="{D3D16705-ED02-4BFC-802F-16BE4C79F069}" type="datetime'G''''''''u''''a''''''''n''''''''''g''''''''''''''''xi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defTabSz="1047547">
                <a:buClr>
                  <a:schemeClr val="tx1"/>
                </a:buClr>
                <a:buSzPct val="125000"/>
              </a:pPr>
              <a:t>Guangxi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 useBgFill="1">
        <p:nvSpPr>
          <p:cNvPr id="159" name="矩形 158"/>
          <p:cNvSpPr/>
          <p:nvPr>
            <p:custDataLst>
              <p:tags r:id="rId94"/>
            </p:custDataLst>
          </p:nvPr>
        </p:nvSpPr>
        <p:spPr bwMode="auto">
          <a:xfrm>
            <a:off x="1135062" y="3695700"/>
            <a:ext cx="869950" cy="1524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7462" tIns="0" rIns="17462" bIns="0"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869505C0-7E4B-4CD7-A12C-1704B8A5D416}" type="datetime'''''''''''''In''''ne''r'' ''M''''o''''''''ng''olia'''''">
              <a:rPr lang="en-US" altLang="zh-CN" sz="1000" smtClean="0">
                <a:solidFill>
                  <a:schemeClr val="tx1"/>
                </a:solidFill>
                <a:latin typeface="Arial"/>
                <a:ea typeface="华文楷体"/>
                <a:cs typeface="Arial"/>
                <a:sym typeface="Arial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Inner Mongolia</a:t>
            </a:fld>
            <a:endParaRPr lang="en-US" altLang="zh-CN" sz="1000">
              <a:solidFill>
                <a:schemeClr val="tx1"/>
              </a:solidFill>
              <a:latin typeface="Arial"/>
              <a:ea typeface="华文楷体"/>
              <a:cs typeface="Arial"/>
              <a:sym typeface="Arial"/>
            </a:endParaRPr>
          </a:p>
        </p:txBody>
      </p:sp>
      <p:sp useBgFill="1">
        <p:nvSpPr>
          <p:cNvPr id="177" name="矩形 176"/>
          <p:cNvSpPr/>
          <p:nvPr>
            <p:custDataLst>
              <p:tags r:id="rId95"/>
            </p:custDataLst>
          </p:nvPr>
        </p:nvSpPr>
        <p:spPr bwMode="white">
          <a:xfrm>
            <a:off x="1349375" y="4095750"/>
            <a:ext cx="406400" cy="136525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9pPr>
          </a:lstStyle>
          <a:p>
            <a:pPr defTabSz="1047547">
              <a:buClr>
                <a:schemeClr val="tx1"/>
              </a:buClr>
              <a:buSzPct val="125000"/>
            </a:pPr>
            <a:fld id="{969D0747-B3A5-4908-A7A7-A1453FB790D0}" type="datetime'''G''''''''''''a''''''''''''''''''n''''''''s''u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defTabSz="1047547">
                <a:buClr>
                  <a:schemeClr val="tx1"/>
                </a:buClr>
                <a:buSzPct val="125000"/>
              </a:pPr>
              <a:t>Gansu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 useBgFill="1">
        <p:nvSpPr>
          <p:cNvPr id="186" name="矩形 185"/>
          <p:cNvSpPr/>
          <p:nvPr>
            <p:custDataLst>
              <p:tags r:id="rId96"/>
            </p:custDataLst>
          </p:nvPr>
        </p:nvSpPr>
        <p:spPr bwMode="white">
          <a:xfrm>
            <a:off x="1755775" y="4065587"/>
            <a:ext cx="468313" cy="136525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9pPr>
          </a:lstStyle>
          <a:p>
            <a:pPr defTabSz="1047547">
              <a:buClr>
                <a:schemeClr val="tx1"/>
              </a:buClr>
              <a:buSzPct val="125000"/>
            </a:pPr>
            <a:fld id="{7C99D392-0E66-4AD4-B2DF-68D15AE1CDAE}" type="datetime'''''''''''''''Y''u''''n''''''''''''''''''''n''''a''n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defTabSz="1047547">
                <a:buClr>
                  <a:schemeClr val="tx1"/>
                </a:buClr>
                <a:buSzPct val="125000"/>
              </a:pPr>
              <a:t>Yunnan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 useBgFill="1">
        <p:nvSpPr>
          <p:cNvPr id="179" name="矩形 178"/>
          <p:cNvSpPr/>
          <p:nvPr>
            <p:custDataLst>
              <p:tags r:id="rId97"/>
            </p:custDataLst>
          </p:nvPr>
        </p:nvSpPr>
        <p:spPr bwMode="white">
          <a:xfrm>
            <a:off x="1276350" y="4387850"/>
            <a:ext cx="644525" cy="136525"/>
          </a:xfrm>
          <a:prstGeom prst="rect">
            <a:avLst/>
          </a:prstGeom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9pPr>
          </a:lstStyle>
          <a:p>
            <a:pPr defTabSz="1047547">
              <a:buClr>
                <a:schemeClr val="tx1"/>
              </a:buClr>
              <a:buSzPct val="125000"/>
            </a:pPr>
            <a:fld id="{9157BABC-3A09-4482-85EC-52EF25DAC28B}" type="datetime'''''''''''''''''''''C''h''o''''''''''''''''''ng''''''qi''ng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defTabSz="1047547">
                <a:buClr>
                  <a:schemeClr val="tx1"/>
                </a:buClr>
                <a:buSzPct val="125000"/>
              </a:pPr>
              <a:t>Chongqing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20" name="矩形 119"/>
          <p:cNvSpPr/>
          <p:nvPr>
            <p:custDataLst>
              <p:tags r:id="rId98"/>
            </p:custDataLst>
          </p:nvPr>
        </p:nvSpPr>
        <p:spPr bwMode="auto">
          <a:xfrm>
            <a:off x="595312" y="4979987"/>
            <a:ext cx="13970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</a:pPr>
            <a:fld id="{FE651E46-C484-4923-B614-42B5028E37E9}" type="datetime'''''''''5''''''''''''''''''''''''0''''''''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cs typeface="Arial"/>
                <a:sym typeface="Arial"/>
              </a:rPr>
              <a:pPr algn="r">
                <a:lnSpc>
                  <a:spcPct val="100000"/>
                </a:lnSpc>
                <a:spcBef>
                  <a:spcPct val="0"/>
                </a:spcBef>
              </a:pPr>
              <a:t>50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634" name="矩形 633"/>
          <p:cNvSpPr/>
          <p:nvPr>
            <p:custDataLst>
              <p:tags r:id="rId99"/>
            </p:custDataLst>
          </p:nvPr>
        </p:nvSpPr>
        <p:spPr bwMode="auto">
          <a:xfrm>
            <a:off x="665162" y="5168900"/>
            <a:ext cx="69850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r"/>
            <a:fld id="{64CCE8F8-8EFF-4CB5-9D80-302B0C26FB7A}" type="datetime'''''''''''''''''''''''0''''''''''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algn="r"/>
              <a:t>0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 useBgFill="1">
        <p:nvSpPr>
          <p:cNvPr id="204" name="矩形 203"/>
          <p:cNvSpPr/>
          <p:nvPr>
            <p:custDataLst>
              <p:tags r:id="rId100"/>
            </p:custDataLst>
          </p:nvPr>
        </p:nvSpPr>
        <p:spPr bwMode="white">
          <a:xfrm>
            <a:off x="2282825" y="4678362"/>
            <a:ext cx="365125" cy="136525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lIns="17462" tIns="0" rIns="17462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Imago" pitchFamily="2" charset="0"/>
                <a:ea typeface="宋体" pitchFamily="2" charset="-122"/>
                <a:cs typeface="+mn-cs"/>
              </a:defRPr>
            </a:lvl9pPr>
          </a:lstStyle>
          <a:p>
            <a:pPr defTabSz="1047547">
              <a:buClr>
                <a:schemeClr val="tx1"/>
              </a:buClr>
              <a:buSzPct val="125000"/>
            </a:pPr>
            <a:fld id="{B2031F51-3FF5-4F49-9A94-903212215D4C}" type="datetime'He''''''''''bei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pPr defTabSz="1047547">
                <a:buClr>
                  <a:schemeClr val="tx1"/>
                </a:buClr>
                <a:buSzPct val="125000"/>
              </a:pPr>
              <a:t>Hebei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101"/>
            </p:custDataLst>
          </p:nvPr>
        </p:nvSpPr>
        <p:spPr>
          <a:xfrm>
            <a:off x="153835" y="92425"/>
            <a:ext cx="8964000" cy="524796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altLang="zh-CN" sz="1800">
                <a:ea typeface="华文楷体" pitchFamily="2" charset="-122"/>
              </a:rPr>
              <a:t>Insurance fund raised and usage rate vary significantly across regions, which may serve as indicator for affordability of high-quality medical products</a:t>
            </a:r>
            <a:endParaRPr lang="zh-CN" altLang="en-US" sz="1800">
              <a:solidFill>
                <a:schemeClr val="tx1"/>
              </a:solidFill>
              <a:ea typeface="华文楷体" pitchFamily="2" charset="-122"/>
            </a:endParaRPr>
          </a:p>
        </p:txBody>
      </p:sp>
      <p:sp>
        <p:nvSpPr>
          <p:cNvPr id="728" name="椭圆 727"/>
          <p:cNvSpPr/>
          <p:nvPr>
            <p:custDataLst>
              <p:tags r:id="rId102"/>
            </p:custDataLst>
          </p:nvPr>
        </p:nvSpPr>
        <p:spPr bwMode="auto">
          <a:xfrm rot="1158373">
            <a:off x="2651915" y="2524125"/>
            <a:ext cx="2694675" cy="1020762"/>
          </a:xfrm>
          <a:prstGeom prst="ellipse">
            <a:avLst/>
          </a:prstGeom>
          <a:noFill/>
          <a:ln w="12700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 b="1">
              <a:latin typeface="Arial" pitchFamily="34" charset="0"/>
              <a:ea typeface="华文楷体" pitchFamily="2" charset="-122"/>
              <a:cs typeface="Arial" pitchFamily="34" charset="0"/>
            </a:endParaRPr>
          </a:p>
        </p:txBody>
      </p:sp>
      <p:sp>
        <p:nvSpPr>
          <p:cNvPr id="796" name="椭圆 795"/>
          <p:cNvSpPr/>
          <p:nvPr>
            <p:custDataLst>
              <p:tags r:id="rId103"/>
            </p:custDataLst>
          </p:nvPr>
        </p:nvSpPr>
        <p:spPr bwMode="auto">
          <a:xfrm rot="749717">
            <a:off x="2538412" y="3998912"/>
            <a:ext cx="3298634" cy="1133658"/>
          </a:xfrm>
          <a:prstGeom prst="ellipse">
            <a:avLst/>
          </a:prstGeom>
          <a:noFill/>
          <a:ln w="12700" cap="flat" cmpd="sng" algn="ctr">
            <a:solidFill>
              <a:schemeClr val="accent6">
                <a:lumMod val="50000"/>
              </a:schemeClr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 b="1">
              <a:latin typeface="Arial" pitchFamily="34" charset="0"/>
              <a:ea typeface="华文楷体" pitchFamily="2" charset="-122"/>
              <a:cs typeface="Arial" pitchFamily="34" charset="0"/>
            </a:endParaRPr>
          </a:p>
        </p:txBody>
      </p:sp>
      <p:sp>
        <p:nvSpPr>
          <p:cNvPr id="815" name="椭圆 814"/>
          <p:cNvSpPr/>
          <p:nvPr>
            <p:custDataLst>
              <p:tags r:id="rId104"/>
            </p:custDataLst>
          </p:nvPr>
        </p:nvSpPr>
        <p:spPr bwMode="auto">
          <a:xfrm rot="18582568">
            <a:off x="560387" y="3730625"/>
            <a:ext cx="2074788" cy="1490742"/>
          </a:xfrm>
          <a:prstGeom prst="ellipse">
            <a:avLst/>
          </a:prstGeom>
          <a:noFill/>
          <a:ln w="12700" cap="flat" cmpd="sng" algn="ctr">
            <a:solidFill>
              <a:srgbClr val="92D050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 b="1">
              <a:latin typeface="Arial" pitchFamily="34" charset="0"/>
              <a:ea typeface="华文楷体" pitchFamily="2" charset="-122"/>
              <a:cs typeface="Arial" pitchFamily="34" charset="0"/>
            </a:endParaRPr>
          </a:p>
        </p:txBody>
      </p:sp>
      <p:sp>
        <p:nvSpPr>
          <p:cNvPr id="824" name="TextBox 823"/>
          <p:cNvSpPr txBox="1"/>
          <p:nvPr>
            <p:custDataLst>
              <p:tags r:id="rId105"/>
            </p:custDataLst>
          </p:nvPr>
        </p:nvSpPr>
        <p:spPr>
          <a:xfrm>
            <a:off x="287337" y="1500187"/>
            <a:ext cx="4661391" cy="1384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华文楷体" pitchFamily="2" charset="-122"/>
                <a:cs typeface="Arial" pitchFamily="34" charset="0"/>
              </a:rPr>
              <a:t>2011 UEBMI fund raised and usage rate</a:t>
            </a:r>
          </a:p>
        </p:txBody>
      </p:sp>
      <p:sp>
        <p:nvSpPr>
          <p:cNvPr id="828" name="椭圆 827"/>
          <p:cNvSpPr/>
          <p:nvPr>
            <p:custDataLst>
              <p:tags r:id="rId106"/>
            </p:custDataLst>
          </p:nvPr>
        </p:nvSpPr>
        <p:spPr bwMode="auto">
          <a:xfrm>
            <a:off x="2925762" y="2452687"/>
            <a:ext cx="232615" cy="252000"/>
          </a:xfrm>
          <a:prstGeom prst="ellipse">
            <a:avLst/>
          </a:prstGeom>
          <a:solidFill>
            <a:srgbClr val="FF0000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1000" b="1">
                <a:solidFill>
                  <a:schemeClr val="bg1"/>
                </a:solidFill>
                <a:latin typeface="Arial" pitchFamily="34" charset="0"/>
                <a:ea typeface="华文楷体" pitchFamily="2" charset="-122"/>
                <a:cs typeface="Arial" pitchFamily="34" charset="0"/>
              </a:rPr>
              <a:t>A</a:t>
            </a:r>
            <a:endParaRPr lang="zh-CN" altLang="en-US" sz="1000" b="1">
              <a:solidFill>
                <a:schemeClr val="bg1"/>
              </a:solidFill>
              <a:latin typeface="Arial" pitchFamily="34" charset="0"/>
              <a:ea typeface="华文楷体" pitchFamily="2" charset="-122"/>
              <a:cs typeface="Arial" pitchFamily="34" charset="0"/>
            </a:endParaRPr>
          </a:p>
        </p:txBody>
      </p:sp>
      <p:sp>
        <p:nvSpPr>
          <p:cNvPr id="829" name="椭圆 828"/>
          <p:cNvSpPr/>
          <p:nvPr>
            <p:custDataLst>
              <p:tags r:id="rId107"/>
            </p:custDataLst>
          </p:nvPr>
        </p:nvSpPr>
        <p:spPr bwMode="auto">
          <a:xfrm>
            <a:off x="3716337" y="4281487"/>
            <a:ext cx="232615" cy="2520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1000" b="1">
                <a:solidFill>
                  <a:schemeClr val="bg1"/>
                </a:solidFill>
                <a:latin typeface="Arial" pitchFamily="34" charset="0"/>
                <a:ea typeface="华文楷体" pitchFamily="2" charset="-122"/>
                <a:cs typeface="Arial" pitchFamily="34" charset="0"/>
              </a:rPr>
              <a:t>B</a:t>
            </a:r>
            <a:endParaRPr lang="zh-CN" altLang="en-US" sz="1000" b="1">
              <a:solidFill>
                <a:schemeClr val="bg1"/>
              </a:solidFill>
              <a:latin typeface="Arial" pitchFamily="34" charset="0"/>
              <a:ea typeface="华文楷体" pitchFamily="2" charset="-122"/>
              <a:cs typeface="Arial" pitchFamily="34" charset="0"/>
            </a:endParaRPr>
          </a:p>
        </p:txBody>
      </p:sp>
      <p:sp>
        <p:nvSpPr>
          <p:cNvPr id="830" name="椭圆 829"/>
          <p:cNvSpPr/>
          <p:nvPr>
            <p:custDataLst>
              <p:tags r:id="rId108"/>
            </p:custDataLst>
          </p:nvPr>
        </p:nvSpPr>
        <p:spPr bwMode="auto">
          <a:xfrm>
            <a:off x="1792287" y="3468687"/>
            <a:ext cx="232615" cy="252000"/>
          </a:xfrm>
          <a:prstGeom prst="ellipse">
            <a:avLst/>
          </a:prstGeom>
          <a:solidFill>
            <a:schemeClr val="bg1">
              <a:lumMod val="5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1000" b="1">
                <a:solidFill>
                  <a:schemeClr val="bg1"/>
                </a:solidFill>
                <a:latin typeface="Arial" pitchFamily="34" charset="0"/>
                <a:ea typeface="华文楷体" pitchFamily="2" charset="-122"/>
                <a:cs typeface="Arial" pitchFamily="34" charset="0"/>
              </a:rPr>
              <a:t>C</a:t>
            </a:r>
            <a:endParaRPr lang="zh-CN" altLang="en-US" sz="1000" b="1">
              <a:solidFill>
                <a:schemeClr val="bg1"/>
              </a:solidFill>
              <a:latin typeface="Arial" pitchFamily="34" charset="0"/>
              <a:ea typeface="华文楷体" pitchFamily="2" charset="-122"/>
              <a:cs typeface="Arial" pitchFamily="34" charset="0"/>
            </a:endParaRPr>
          </a:p>
        </p:txBody>
      </p:sp>
      <p:sp>
        <p:nvSpPr>
          <p:cNvPr id="842" name="TextBox 841"/>
          <p:cNvSpPr txBox="1"/>
          <p:nvPr>
            <p:custDataLst>
              <p:tags r:id="rId109"/>
            </p:custDataLst>
          </p:nvPr>
        </p:nvSpPr>
        <p:spPr>
          <a:xfrm>
            <a:off x="1420812" y="1817687"/>
            <a:ext cx="2952000" cy="144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zh-CN" sz="1000">
                <a:latin typeface="Arial" pitchFamily="34" charset="0"/>
                <a:ea typeface="华文楷体" pitchFamily="2" charset="-122"/>
                <a:cs typeface="Arial" pitchFamily="34" charset="0"/>
              </a:rPr>
              <a:t>(=UEBMI payout/ UEBMI accumulative surplus)</a:t>
            </a:r>
          </a:p>
        </p:txBody>
      </p:sp>
      <p:sp>
        <p:nvSpPr>
          <p:cNvPr id="109" name="灯片编号占位符 2"/>
          <p:cNvSpPr>
            <a:spLocks noGrp="1"/>
          </p:cNvSpPr>
          <p:nvPr>
            <p:ph type="sldNum" sz="quarter" idx="11"/>
            <p:custDataLst>
              <p:tags r:id="rId110"/>
            </p:custDataLst>
          </p:nvPr>
        </p:nvSpPr>
        <p:spPr>
          <a:xfrm>
            <a:off x="8562341" y="6609868"/>
            <a:ext cx="593485" cy="320673"/>
          </a:xfrm>
        </p:spPr>
        <p:txBody>
          <a:bodyPr/>
          <a:lstStyle/>
          <a:p>
            <a:pPr>
              <a:spcBef>
                <a:spcPct val="0"/>
              </a:spcBef>
              <a:defRPr/>
            </a:pPr>
            <a:fld id="{AF14DFF2-AB03-4585-B083-03D45B9DCD78}" type="slidenum">
              <a:rPr lang="en-US" altLang="zh-CN" smtClean="0">
                <a:latin typeface="Arial" pitchFamily="34" charset="0"/>
                <a:ea typeface="华文楷体" pitchFamily="2" charset="-122"/>
                <a:cs typeface="Arial" pitchFamily="34" charset="0"/>
              </a:rPr>
              <a:pPr>
                <a:spcBef>
                  <a:spcPct val="0"/>
                </a:spcBef>
                <a:defRPr/>
              </a:pPr>
              <a:t>20</a:t>
            </a:fld>
            <a:endParaRPr lang="en-US" altLang="zh-CN">
              <a:latin typeface="Arial" pitchFamily="34" charset="0"/>
              <a:ea typeface="华文楷体" pitchFamily="2" charset="-122"/>
              <a:cs typeface="Arial" pitchFamily="34" charset="0"/>
            </a:endParaRPr>
          </a:p>
        </p:txBody>
      </p:sp>
      <p:sp>
        <p:nvSpPr>
          <p:cNvPr id="119" name="矩形 83"/>
          <p:cNvSpPr/>
          <p:nvPr>
            <p:custDataLst>
              <p:tags r:id="rId111"/>
            </p:custDataLst>
          </p:nvPr>
        </p:nvSpPr>
        <p:spPr>
          <a:xfrm>
            <a:off x="153835" y="6706662"/>
            <a:ext cx="5649858" cy="110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US" altLang="zh-CN" sz="800">
                <a:latin typeface="Arial" pitchFamily="34" charset="0"/>
                <a:ea typeface="宋体"/>
                <a:cs typeface="Arial" pitchFamily="34" charset="0"/>
              </a:rPr>
              <a:t>Source: 2012 China healthcare Yearbook</a:t>
            </a:r>
            <a:endParaRPr lang="zh-CN" altLang="en-US" sz="800">
              <a:latin typeface="Arial" pitchFamily="34" charset="0"/>
              <a:ea typeface="宋体"/>
              <a:cs typeface="Arial" pitchFamily="34" charset="0"/>
            </a:endParaRPr>
          </a:p>
        </p:txBody>
      </p:sp>
      <p:sp>
        <p:nvSpPr>
          <p:cNvPr id="217" name="折角形 216"/>
          <p:cNvSpPr/>
          <p:nvPr>
            <p:custDataLst>
              <p:tags r:id="rId112"/>
            </p:custDataLst>
          </p:nvPr>
        </p:nvSpPr>
        <p:spPr bwMode="auto">
          <a:xfrm>
            <a:off x="6446520" y="1844680"/>
            <a:ext cx="2423160" cy="3724844"/>
          </a:xfrm>
          <a:prstGeom prst="foldedCorner">
            <a:avLst/>
          </a:prstGeom>
          <a:solidFill>
            <a:schemeClr val="bg1"/>
          </a:solidFill>
          <a:ln w="12700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 b="1">
              <a:latin typeface="Arial" pitchFamily="34" charset="0"/>
              <a:ea typeface="华文楷体" pitchFamily="2" charset="-122"/>
              <a:cs typeface="Arial" pitchFamily="34" charset="0"/>
            </a:endParaRPr>
          </a:p>
        </p:txBody>
      </p:sp>
      <p:sp>
        <p:nvSpPr>
          <p:cNvPr id="218" name="Isosceles Triangle 1"/>
          <p:cNvSpPr/>
          <p:nvPr>
            <p:custDataLst>
              <p:tags r:id="rId113"/>
            </p:custDataLst>
          </p:nvPr>
        </p:nvSpPr>
        <p:spPr>
          <a:xfrm rot="5400000">
            <a:off x="5356862" y="3755295"/>
            <a:ext cx="1800000" cy="108000"/>
          </a:xfrm>
          <a:prstGeom prst="triangle">
            <a:avLst/>
          </a:prstGeom>
          <a:solidFill>
            <a:schemeClr val="accent6">
              <a:lumMod val="75000"/>
            </a:schemeClr>
          </a:solidFill>
          <a:ln w="25400" cap="flat" cmpd="sng" algn="ctr">
            <a:noFill/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华文楷体"/>
              <a:cs typeface="Arial"/>
            </a:endParaRPr>
          </a:p>
        </p:txBody>
      </p:sp>
      <p:sp>
        <p:nvSpPr>
          <p:cNvPr id="219" name="椭圆 218"/>
          <p:cNvSpPr/>
          <p:nvPr>
            <p:custDataLst>
              <p:tags r:id="rId114"/>
            </p:custDataLst>
          </p:nvPr>
        </p:nvSpPr>
        <p:spPr bwMode="auto">
          <a:xfrm>
            <a:off x="372649" y="5994082"/>
            <a:ext cx="232615" cy="252000"/>
          </a:xfrm>
          <a:prstGeom prst="ellipse">
            <a:avLst/>
          </a:prstGeom>
          <a:solidFill>
            <a:srgbClr val="FF0000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1000" b="1">
                <a:solidFill>
                  <a:schemeClr val="bg1"/>
                </a:solidFill>
                <a:latin typeface="Arial" pitchFamily="34" charset="0"/>
                <a:ea typeface="华文楷体" pitchFamily="2" charset="-122"/>
                <a:cs typeface="Arial" pitchFamily="34" charset="0"/>
              </a:rPr>
              <a:t>A</a:t>
            </a:r>
            <a:endParaRPr lang="zh-CN" altLang="en-US" sz="1000" b="1">
              <a:solidFill>
                <a:schemeClr val="bg1"/>
              </a:solidFill>
              <a:latin typeface="Arial" pitchFamily="34" charset="0"/>
              <a:ea typeface="华文楷体" pitchFamily="2" charset="-122"/>
              <a:cs typeface="Arial" pitchFamily="34" charset="0"/>
            </a:endParaRPr>
          </a:p>
        </p:txBody>
      </p:sp>
      <p:sp>
        <p:nvSpPr>
          <p:cNvPr id="220" name="TextBox 219"/>
          <p:cNvSpPr txBox="1"/>
          <p:nvPr>
            <p:custDataLst>
              <p:tags r:id="rId115"/>
            </p:custDataLst>
          </p:nvPr>
        </p:nvSpPr>
        <p:spPr>
          <a:xfrm>
            <a:off x="648234" y="5951537"/>
            <a:ext cx="1134846" cy="4154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华文楷体" pitchFamily="2" charset="-122"/>
                <a:cs typeface="Arial" pitchFamily="34" charset="0"/>
              </a:rPr>
              <a:t>Sufficient fund raised, insufficient utilization</a:t>
            </a:r>
          </a:p>
        </p:txBody>
      </p:sp>
      <p:sp>
        <p:nvSpPr>
          <p:cNvPr id="221" name="TextBox 220"/>
          <p:cNvSpPr txBox="1"/>
          <p:nvPr>
            <p:custDataLst>
              <p:tags r:id="rId116"/>
            </p:custDataLst>
          </p:nvPr>
        </p:nvSpPr>
        <p:spPr>
          <a:xfrm>
            <a:off x="2122704" y="5951537"/>
            <a:ext cx="1180566" cy="4154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华文楷体" pitchFamily="2" charset="-122"/>
                <a:cs typeface="Arial" pitchFamily="34" charset="0"/>
              </a:rPr>
              <a:t>Sufficient fund raised, insufficient utilization</a:t>
            </a:r>
          </a:p>
        </p:txBody>
      </p:sp>
      <p:sp>
        <p:nvSpPr>
          <p:cNvPr id="222" name="椭圆 221"/>
          <p:cNvSpPr/>
          <p:nvPr>
            <p:custDataLst>
              <p:tags r:id="rId117"/>
            </p:custDataLst>
          </p:nvPr>
        </p:nvSpPr>
        <p:spPr bwMode="auto">
          <a:xfrm>
            <a:off x="1835827" y="5994082"/>
            <a:ext cx="232615" cy="2520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1000" b="1">
                <a:solidFill>
                  <a:schemeClr val="bg1"/>
                </a:solidFill>
                <a:latin typeface="Arial" pitchFamily="34" charset="0"/>
                <a:ea typeface="华文楷体" pitchFamily="2" charset="-122"/>
                <a:cs typeface="Arial" pitchFamily="34" charset="0"/>
              </a:rPr>
              <a:t>B</a:t>
            </a:r>
            <a:endParaRPr lang="zh-CN" altLang="en-US" sz="1000" b="1">
              <a:solidFill>
                <a:schemeClr val="bg1"/>
              </a:solidFill>
              <a:latin typeface="Arial" pitchFamily="34" charset="0"/>
              <a:ea typeface="华文楷体" pitchFamily="2" charset="-122"/>
              <a:cs typeface="Arial" pitchFamily="34" charset="0"/>
            </a:endParaRPr>
          </a:p>
        </p:txBody>
      </p:sp>
      <p:sp>
        <p:nvSpPr>
          <p:cNvPr id="223" name="TextBox 222"/>
          <p:cNvSpPr txBox="1"/>
          <p:nvPr>
            <p:custDataLst>
              <p:tags r:id="rId118"/>
            </p:custDataLst>
          </p:nvPr>
        </p:nvSpPr>
        <p:spPr>
          <a:xfrm>
            <a:off x="3574314" y="5951537"/>
            <a:ext cx="1100556" cy="4154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华文楷体" pitchFamily="2" charset="-122"/>
                <a:cs typeface="Arial" pitchFamily="34" charset="0"/>
              </a:rPr>
              <a:t>Limited fund raised, limited utilization</a:t>
            </a:r>
          </a:p>
        </p:txBody>
      </p:sp>
      <p:sp>
        <p:nvSpPr>
          <p:cNvPr id="224" name="椭圆 223"/>
          <p:cNvSpPr/>
          <p:nvPr>
            <p:custDataLst>
              <p:tags r:id="rId119"/>
            </p:custDataLst>
          </p:nvPr>
        </p:nvSpPr>
        <p:spPr bwMode="auto">
          <a:xfrm>
            <a:off x="3299005" y="5994082"/>
            <a:ext cx="232615" cy="252000"/>
          </a:xfrm>
          <a:prstGeom prst="ellipse">
            <a:avLst/>
          </a:prstGeom>
          <a:solidFill>
            <a:schemeClr val="bg1">
              <a:lumMod val="50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1000" b="1">
                <a:solidFill>
                  <a:schemeClr val="bg1"/>
                </a:solidFill>
                <a:latin typeface="Arial" pitchFamily="34" charset="0"/>
                <a:ea typeface="华文楷体" pitchFamily="2" charset="-122"/>
                <a:cs typeface="Arial" pitchFamily="34" charset="0"/>
              </a:rPr>
              <a:t>C</a:t>
            </a:r>
            <a:endParaRPr lang="zh-CN" altLang="en-US" sz="1000" b="1">
              <a:solidFill>
                <a:schemeClr val="bg1"/>
              </a:solidFill>
              <a:latin typeface="Arial" pitchFamily="34" charset="0"/>
              <a:ea typeface="华文楷体" pitchFamily="2" charset="-122"/>
              <a:cs typeface="Arial" pitchFamily="34" charset="0"/>
            </a:endParaRPr>
          </a:p>
        </p:txBody>
      </p:sp>
      <p:sp>
        <p:nvSpPr>
          <p:cNvPr id="225" name="矩形 224"/>
          <p:cNvSpPr/>
          <p:nvPr>
            <p:custDataLst>
              <p:tags r:id="rId120"/>
            </p:custDataLst>
          </p:nvPr>
        </p:nvSpPr>
        <p:spPr>
          <a:xfrm>
            <a:off x="6522178" y="2258195"/>
            <a:ext cx="2278922" cy="2988000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1">
                <a:latin typeface="Arial" pitchFamily="34" charset="0"/>
                <a:ea typeface="华文楷体" pitchFamily="2" charset="-122"/>
                <a:cs typeface="Arial" pitchFamily="34" charset="0"/>
              </a:rPr>
              <a:t>Provinces in category B </a:t>
            </a:r>
            <a:r>
              <a:rPr lang="en-US" altLang="zh-CN" sz="1000">
                <a:latin typeface="Arial" pitchFamily="34" charset="0"/>
                <a:ea typeface="华文楷体" pitchFamily="2" charset="-122"/>
                <a:cs typeface="Arial" pitchFamily="34" charset="0"/>
              </a:rPr>
              <a:t>are prioritized target for pharmaceutical and device companies</a:t>
            </a:r>
          </a:p>
          <a:p>
            <a:pPr marL="288000" indent="-144000">
              <a:lnSpc>
                <a:spcPct val="100000"/>
              </a:lnSpc>
              <a:spcBef>
                <a:spcPct val="0"/>
              </a:spcBef>
              <a:buFont typeface="Calibri" pitchFamily="34" charset="0"/>
              <a:buChar char="−"/>
            </a:pPr>
            <a:r>
              <a:rPr lang="en-US" altLang="zh-CN" sz="1000">
                <a:latin typeface="Arial" pitchFamily="34" charset="0"/>
                <a:ea typeface="华文楷体" pitchFamily="2" charset="-122"/>
                <a:cs typeface="Arial" pitchFamily="34" charset="0"/>
              </a:rPr>
              <a:t>They are mostly </a:t>
            </a:r>
            <a:r>
              <a:rPr lang="en-US" altLang="zh-CN" sz="1000" b="1">
                <a:latin typeface="Arial" pitchFamily="34" charset="0"/>
                <a:ea typeface="华文楷体" pitchFamily="2" charset="-122"/>
                <a:cs typeface="Arial" pitchFamily="34" charset="0"/>
              </a:rPr>
              <a:t>well-developed regions </a:t>
            </a:r>
            <a:r>
              <a:rPr lang="en-US" altLang="zh-CN" sz="1000">
                <a:latin typeface="Arial" pitchFamily="34" charset="0"/>
                <a:ea typeface="华文楷体" pitchFamily="2" charset="-122"/>
                <a:cs typeface="Arial" pitchFamily="34" charset="0"/>
              </a:rPr>
              <a:t>with </a:t>
            </a:r>
            <a:r>
              <a:rPr lang="en-US" altLang="zh-CN" sz="1000" b="1">
                <a:latin typeface="Arial" pitchFamily="34" charset="0"/>
                <a:ea typeface="华文楷体" pitchFamily="2" charset="-122"/>
                <a:cs typeface="Arial" pitchFamily="34" charset="0"/>
              </a:rPr>
              <a:t>affluent healthcare fund </a:t>
            </a:r>
            <a:r>
              <a:rPr lang="en-US" altLang="zh-CN" sz="1000">
                <a:latin typeface="Arial" pitchFamily="34" charset="0"/>
                <a:ea typeface="华文楷体" pitchFamily="2" charset="-122"/>
                <a:cs typeface="Arial" pitchFamily="34" charset="0"/>
              </a:rPr>
              <a:t>yet </a:t>
            </a:r>
            <a:r>
              <a:rPr lang="en-US" altLang="zh-CN" sz="1000" b="1">
                <a:latin typeface="Arial" pitchFamily="34" charset="0"/>
                <a:ea typeface="华文楷体" pitchFamily="2" charset="-122"/>
                <a:cs typeface="Arial" pitchFamily="34" charset="0"/>
              </a:rPr>
              <a:t>limited utilization </a:t>
            </a:r>
            <a:r>
              <a:rPr lang="en-US" altLang="zh-CN" sz="1000">
                <a:latin typeface="Arial" pitchFamily="34" charset="0"/>
                <a:ea typeface="华文楷体" pitchFamily="2" charset="-122"/>
                <a:cs typeface="Arial" pitchFamily="34" charset="0"/>
              </a:rPr>
              <a:t>over it </a:t>
            </a:r>
          </a:p>
          <a:p>
            <a:pPr marL="288000" indent="-144000">
              <a:lnSpc>
                <a:spcPct val="100000"/>
              </a:lnSpc>
              <a:spcBef>
                <a:spcPct val="0"/>
              </a:spcBef>
              <a:buFont typeface="Calibri" pitchFamily="34" charset="0"/>
              <a:buChar char="−"/>
            </a:pPr>
            <a:r>
              <a:rPr lang="en-US" altLang="zh-CN" sz="1000">
                <a:latin typeface="Arial" pitchFamily="34" charset="0"/>
                <a:ea typeface="华文楷体" pitchFamily="2" charset="-122"/>
                <a:cs typeface="Arial" pitchFamily="34" charset="0"/>
              </a:rPr>
              <a:t>They are more likely to </a:t>
            </a:r>
            <a:r>
              <a:rPr lang="en-US" altLang="zh-CN" sz="1000" b="1">
                <a:latin typeface="Arial" pitchFamily="34" charset="0"/>
                <a:ea typeface="华文楷体" pitchFamily="2" charset="-122"/>
                <a:cs typeface="Arial" pitchFamily="34" charset="0"/>
              </a:rPr>
              <a:t>expand coverage of disease type</a:t>
            </a:r>
            <a:r>
              <a:rPr lang="en-US" altLang="zh-CN" sz="1000">
                <a:latin typeface="Arial" pitchFamily="34" charset="0"/>
                <a:ea typeface="华文楷体" pitchFamily="2" charset="-122"/>
                <a:cs typeface="Arial" pitchFamily="34" charset="0"/>
              </a:rPr>
              <a:t>, and </a:t>
            </a:r>
            <a:r>
              <a:rPr lang="en-US" altLang="zh-CN" sz="1000" b="1">
                <a:latin typeface="Arial" pitchFamily="34" charset="0"/>
                <a:ea typeface="华文楷体" pitchFamily="2" charset="-122"/>
                <a:cs typeface="Arial" pitchFamily="34" charset="0"/>
              </a:rPr>
              <a:t>purchase high-quality medical products</a:t>
            </a:r>
          </a:p>
          <a:p>
            <a:pPr marL="171450" indent="-171450">
              <a:spcBef>
                <a:spcPct val="0"/>
              </a:spcBef>
              <a:buFont typeface="Arial" pitchFamily="34" charset="0"/>
              <a:buChar char="•"/>
            </a:pPr>
            <a:endParaRPr lang="en-US" altLang="zh-CN" sz="1000" b="1">
              <a:latin typeface="Arial" pitchFamily="34" charset="0"/>
              <a:ea typeface="华文楷体" pitchFamily="2" charset="-122"/>
              <a:cs typeface="Arial" pitchFamily="34" charset="0"/>
            </a:endParaRPr>
          </a:p>
          <a:p>
            <a:pPr marL="171450" indent="-17145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1">
                <a:latin typeface="Arial" pitchFamily="34" charset="0"/>
                <a:ea typeface="华文楷体" pitchFamily="2" charset="-122"/>
                <a:cs typeface="Arial" pitchFamily="34" charset="0"/>
              </a:rPr>
              <a:t>Provinces in category C </a:t>
            </a:r>
            <a:r>
              <a:rPr lang="en-US" altLang="zh-CN" sz="1000">
                <a:latin typeface="Arial" pitchFamily="34" charset="0"/>
                <a:ea typeface="华文楷体" pitchFamily="2" charset="-122"/>
                <a:cs typeface="Arial" pitchFamily="34" charset="0"/>
              </a:rPr>
              <a:t>may be more  </a:t>
            </a:r>
            <a:r>
              <a:rPr lang="en-US" altLang="zh-CN" sz="1000" b="1">
                <a:latin typeface="Arial" pitchFamily="34" charset="0"/>
                <a:ea typeface="华文楷体" pitchFamily="2" charset="-122"/>
                <a:cs typeface="Arial" pitchFamily="34" charset="0"/>
              </a:rPr>
              <a:t>price-sensitive </a:t>
            </a:r>
            <a:r>
              <a:rPr lang="en-US" altLang="zh-CN" sz="1000">
                <a:latin typeface="Arial" pitchFamily="34" charset="0"/>
                <a:ea typeface="华文楷体" pitchFamily="2" charset="-122"/>
                <a:cs typeface="Arial" pitchFamily="34" charset="0"/>
              </a:rPr>
              <a:t>in provincial-level centralized drug procurement</a:t>
            </a:r>
          </a:p>
          <a:p>
            <a:pPr marL="171450" indent="-171450">
              <a:spcBef>
                <a:spcPct val="0"/>
              </a:spcBef>
              <a:buFont typeface="Arial" pitchFamily="34" charset="0"/>
              <a:buChar char="•"/>
            </a:pPr>
            <a:endParaRPr lang="en-US" altLang="zh-CN" sz="1000" b="1">
              <a:latin typeface="Arial" pitchFamily="34" charset="0"/>
              <a:ea typeface="华文楷体" pitchFamily="2" charset="-122"/>
              <a:cs typeface="Arial" pitchFamily="34" charset="0"/>
            </a:endParaRPr>
          </a:p>
          <a:p>
            <a:pPr marL="171450" indent="-17145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1">
                <a:latin typeface="Arial" pitchFamily="34" charset="0"/>
                <a:ea typeface="华文楷体" pitchFamily="2" charset="-122"/>
                <a:cs typeface="Arial" pitchFamily="34" charset="0"/>
              </a:rPr>
              <a:t>Beijing and Shanghai </a:t>
            </a:r>
            <a:r>
              <a:rPr lang="en-US" altLang="zh-CN" sz="1000">
                <a:latin typeface="Arial" pitchFamily="34" charset="0"/>
                <a:ea typeface="华文楷体" pitchFamily="2" charset="-122"/>
                <a:cs typeface="Arial" pitchFamily="34" charset="0"/>
              </a:rPr>
              <a:t>are still </a:t>
            </a:r>
            <a:r>
              <a:rPr lang="en-US" altLang="zh-CN" sz="1000" b="1">
                <a:latin typeface="Arial" pitchFamily="34" charset="0"/>
                <a:ea typeface="华文楷体" pitchFamily="2" charset="-122"/>
                <a:cs typeface="Arial" pitchFamily="34" charset="0"/>
              </a:rPr>
              <a:t>attractive targets</a:t>
            </a:r>
            <a:r>
              <a:rPr lang="en-US" altLang="zh-CN" sz="1000">
                <a:latin typeface="Arial" pitchFamily="34" charset="0"/>
                <a:ea typeface="华文楷体" pitchFamily="2" charset="-122"/>
                <a:cs typeface="Arial" pitchFamily="34" charset="0"/>
              </a:rPr>
              <a:t> for pharmaceutical companies with their strong fund raising capability</a:t>
            </a:r>
          </a:p>
        </p:txBody>
      </p:sp>
      <p:sp>
        <p:nvSpPr>
          <p:cNvPr id="226" name="TextBox 225"/>
          <p:cNvSpPr txBox="1"/>
          <p:nvPr>
            <p:custDataLst>
              <p:tags r:id="rId121"/>
            </p:custDataLst>
          </p:nvPr>
        </p:nvSpPr>
        <p:spPr>
          <a:xfrm>
            <a:off x="6522178" y="1907862"/>
            <a:ext cx="997034" cy="1384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华文楷体" pitchFamily="2" charset="-122"/>
                <a:cs typeface="Arial" pitchFamily="34" charset="0"/>
              </a:rPr>
              <a:t>Key Takeaway</a:t>
            </a:r>
          </a:p>
        </p:txBody>
      </p:sp>
      <p:sp>
        <p:nvSpPr>
          <p:cNvPr id="232" name="椭圆 231"/>
          <p:cNvSpPr/>
          <p:nvPr>
            <p:custDataLst>
              <p:tags r:id="rId122"/>
            </p:custDataLst>
          </p:nvPr>
        </p:nvSpPr>
        <p:spPr bwMode="auto">
          <a:xfrm rot="19977136">
            <a:off x="1307375" y="2178050"/>
            <a:ext cx="1239763" cy="593126"/>
          </a:xfrm>
          <a:prstGeom prst="ellipse">
            <a:avLst/>
          </a:prstGeom>
          <a:noFill/>
          <a:ln w="12700" cap="flat" cmpd="sng" algn="ctr">
            <a:solidFill>
              <a:schemeClr val="accent2">
                <a:lumMod val="75000"/>
              </a:schemeClr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 b="1">
              <a:latin typeface="Arial" pitchFamily="34" charset="0"/>
              <a:ea typeface="华文楷体" pitchFamily="2" charset="-122"/>
              <a:cs typeface="Arial" pitchFamily="34" charset="0"/>
            </a:endParaRPr>
          </a:p>
        </p:txBody>
      </p:sp>
      <p:sp>
        <p:nvSpPr>
          <p:cNvPr id="233" name="椭圆 232"/>
          <p:cNvSpPr/>
          <p:nvPr>
            <p:custDataLst>
              <p:tags r:id="rId123"/>
            </p:custDataLst>
          </p:nvPr>
        </p:nvSpPr>
        <p:spPr bwMode="auto">
          <a:xfrm>
            <a:off x="1592262" y="2444750"/>
            <a:ext cx="232615" cy="2520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 w="12700" cap="flat" cmpd="sng" algn="ctr">
            <a:solidFill>
              <a:schemeClr val="accent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华文楷体" pitchFamily="2" charset="-122"/>
                <a:cs typeface="Arial" pitchFamily="34" charset="0"/>
              </a:rPr>
              <a:t>D</a:t>
            </a:r>
            <a:endParaRPr lang="zh-CN" altLang="en-US" sz="1000" b="1">
              <a:latin typeface="Arial" pitchFamily="34" charset="0"/>
              <a:ea typeface="华文楷体" pitchFamily="2" charset="-122"/>
              <a:cs typeface="Arial" pitchFamily="34" charset="0"/>
            </a:endParaRPr>
          </a:p>
        </p:txBody>
      </p:sp>
      <p:sp>
        <p:nvSpPr>
          <p:cNvPr id="234" name="椭圆 233"/>
          <p:cNvSpPr/>
          <p:nvPr>
            <p:custDataLst>
              <p:tags r:id="rId124"/>
            </p:custDataLst>
          </p:nvPr>
        </p:nvSpPr>
        <p:spPr bwMode="auto">
          <a:xfrm>
            <a:off x="4762182" y="5994082"/>
            <a:ext cx="232615" cy="2520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 w="12700" cap="flat" cmpd="sng" algn="ctr">
            <a:solidFill>
              <a:schemeClr val="accent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ea typeface="华文楷体" pitchFamily="2" charset="-122"/>
                <a:cs typeface="Arial" pitchFamily="34" charset="0"/>
              </a:rPr>
              <a:t>D</a:t>
            </a:r>
            <a:endParaRPr lang="zh-CN" altLang="en-US" sz="1000" b="1">
              <a:latin typeface="Arial" pitchFamily="34" charset="0"/>
              <a:ea typeface="华文楷体" pitchFamily="2" charset="-122"/>
              <a:cs typeface="Arial" pitchFamily="34" charset="0"/>
            </a:endParaRPr>
          </a:p>
        </p:txBody>
      </p:sp>
      <p:sp>
        <p:nvSpPr>
          <p:cNvPr id="235" name="TextBox 234"/>
          <p:cNvSpPr txBox="1"/>
          <p:nvPr>
            <p:custDataLst>
              <p:tags r:id="rId125"/>
            </p:custDataLst>
          </p:nvPr>
        </p:nvSpPr>
        <p:spPr>
          <a:xfrm>
            <a:off x="5074920" y="5951537"/>
            <a:ext cx="937260" cy="46166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Limited fund raised, over utilization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121" name="TextBox 120"/>
          <p:cNvSpPr txBox="1"/>
          <p:nvPr>
            <p:custDataLst>
              <p:tags r:id="rId126"/>
            </p:custDataLst>
          </p:nvPr>
        </p:nvSpPr>
        <p:spPr>
          <a:xfrm>
            <a:off x="1129595" y="834108"/>
            <a:ext cx="4680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Chinese insurance system – fund sufficiency and utilization</a:t>
            </a:r>
            <a:endParaRPr lang="zh-CN" altLang="en-US" sz="1000" b="1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6991322"/>
      </p:ext>
    </p:ext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6" name="对象 45" hidden="1"/>
          <p:cNvGraphicFramePr>
            <a:graphicFrameLocks noChangeAspect="1"/>
          </p:cNvGraphicFramePr>
          <p:nvPr>
            <p:custDataLst>
              <p:tags r:id="rId2"/>
            </p:custDataLst>
          </p:nvPr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2" name="think-cell 幻灯片" r:id="rId3" imgW="360" imgH="360" progId="TCLayout.ActiveDocument.1">
                  <p:embed/>
                </p:oleObj>
              </mc:Choice>
              <mc:Fallback>
                <p:oleObj name="think-cell 幻灯片" r:id="rId3" imgW="360" imgH="36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153835" y="134280"/>
            <a:ext cx="8770388" cy="571504"/>
          </a:xfrm>
        </p:spPr>
        <p:txBody>
          <a:bodyPr/>
          <a:lstStyle/>
          <a:p>
            <a:r>
              <a:rPr lang="en-US" altLang="zh-CN" sz="1800"/>
              <a:t>Three basic medical insurance integration is being piloted, yet national-wide implementation remains infeasible</a:t>
            </a:r>
            <a:endParaRPr lang="zh-CN" altLang="en-US" sz="1800"/>
          </a:p>
        </p:txBody>
      </p:sp>
      <p:sp>
        <p:nvSpPr>
          <p:cNvPr id="19" name="TextBox 18"/>
          <p:cNvSpPr txBox="1"/>
          <p:nvPr>
            <p:custDataLst>
              <p:tags r:id="rId6"/>
            </p:custDataLst>
          </p:nvPr>
        </p:nvSpPr>
        <p:spPr>
          <a:xfrm>
            <a:off x="1129595" y="834108"/>
            <a:ext cx="4680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Chinese insurance system – integrating 3 BMIs into 1 system</a:t>
            </a:r>
            <a:endParaRPr lang="zh-CN" altLang="en-US" sz="1000" b="1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Box 20"/>
          <p:cNvSpPr txBox="1"/>
          <p:nvPr>
            <p:custDataLst>
              <p:tags r:id="rId7"/>
            </p:custDataLst>
          </p:nvPr>
        </p:nvSpPr>
        <p:spPr>
          <a:xfrm>
            <a:off x="153834" y="6703732"/>
            <a:ext cx="7643077" cy="1108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1000" kern="1200">
                <a:solidFill>
                  <a:schemeClr val="tx1"/>
                </a:solidFill>
                <a:latin typeface="Calibri" pitchFamily="34" charset="0"/>
                <a:ea typeface="+mj-ea"/>
                <a:cs typeface="Calibri" pitchFamily="34" charset="0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800">
                <a:latin typeface="Arial" pitchFamily="34" charset="0"/>
                <a:cs typeface="Arial" pitchFamily="34" charset="0"/>
              </a:rPr>
              <a:t>Source: &lt;The State Council’s directive on deepening healthcare reform&gt;</a:t>
            </a:r>
            <a:endParaRPr lang="zh-CN" altLang="en-US" sz="800">
              <a:latin typeface="Arial" pitchFamily="34" charset="0"/>
              <a:ea typeface="宋体"/>
              <a:cs typeface="Arial" pitchFamily="34" charset="0"/>
            </a:endParaRPr>
          </a:p>
        </p:txBody>
      </p:sp>
      <p:sp>
        <p:nvSpPr>
          <p:cNvPr id="20" name="灯片编号占位符 3"/>
          <p:cNvSpPr>
            <a:spLocks noGrp="1"/>
          </p:cNvSpPr>
          <p:nvPr>
            <p:ph type="sldNum" sz="quarter" idx="11"/>
            <p:custDataLst>
              <p:tags r:id="rId8"/>
            </p:custDataLst>
          </p:nvPr>
        </p:nvSpPr>
        <p:spPr>
          <a:xfrm>
            <a:off x="8716916" y="6645517"/>
            <a:ext cx="593485" cy="252000"/>
          </a:xfrm>
        </p:spPr>
        <p:txBody>
          <a:bodyPr/>
          <a:lstStyle/>
          <a:p>
            <a:pPr algn="ctr">
              <a:defRPr/>
            </a:pPr>
            <a:fld id="{42805AAE-7FEF-42AD-8795-3FF6F9FDB034}" type="slidenum">
              <a:rPr lang="en-US" altLang="zh-CN" smtClean="0">
                <a:latin typeface="Arial" pitchFamily="34" charset="0"/>
                <a:cs typeface="Arial" pitchFamily="34" charset="0"/>
              </a:rPr>
              <a:pPr algn="ctr">
                <a:defRPr/>
              </a:pPr>
              <a:t>21</a:t>
            </a:fld>
            <a:endParaRPr lang="en-US" altLang="zh-CN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五边形 21"/>
          <p:cNvSpPr/>
          <p:nvPr/>
        </p:nvSpPr>
        <p:spPr>
          <a:xfrm>
            <a:off x="261265" y="1674418"/>
            <a:ext cx="3170707" cy="4240248"/>
          </a:xfrm>
          <a:prstGeom prst="homePlate">
            <a:avLst>
              <a:gd name="adj" fmla="val 7540"/>
            </a:avLst>
          </a:prstGeom>
          <a:noFill/>
          <a:ln w="9525" cap="flat" cmpd="sng" algn="ctr">
            <a:solidFill>
              <a:schemeClr val="tx2">
                <a:lumMod val="20000"/>
                <a:lumOff val="80000"/>
              </a:schemeClr>
            </a:solidFill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华文楷体"/>
              <a:cs typeface="Arial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371610" y="2224262"/>
            <a:ext cx="2786240" cy="352404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ts val="600"/>
              </a:spcBef>
              <a:buFont typeface="Arial" pitchFamily="34" charset="0"/>
              <a:buChar char="•"/>
            </a:pPr>
            <a:r>
              <a:rPr lang="en-US" altLang="zh-CN" sz="1200" b="1">
                <a:latin typeface="Arial" pitchFamily="34" charset="0"/>
                <a:cs typeface="Arial" pitchFamily="34" charset="0"/>
              </a:rPr>
              <a:t>Fragmented management</a:t>
            </a:r>
          </a:p>
          <a:p>
            <a:pPr marL="288000" indent="-144000">
              <a:lnSpc>
                <a:spcPct val="100000"/>
              </a:lnSpc>
              <a:spcBef>
                <a:spcPts val="600"/>
              </a:spcBef>
              <a:buFont typeface="Calibri" pitchFamily="34" charset="0"/>
              <a:buChar char="−"/>
            </a:pPr>
            <a:r>
              <a:rPr lang="en-US" altLang="zh-CN" sz="1200" b="1">
                <a:latin typeface="Arial" pitchFamily="34" charset="0"/>
                <a:cs typeface="Arial" pitchFamily="34" charset="0"/>
              </a:rPr>
              <a:t>UEBMI and URBMI 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are supervised by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MOHRSS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, and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NRCMS 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is supervised by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NHFPC</a:t>
            </a:r>
          </a:p>
          <a:p>
            <a:pPr marL="288000" indent="-144000">
              <a:lnSpc>
                <a:spcPct val="100000"/>
              </a:lnSpc>
              <a:spcBef>
                <a:spcPts val="600"/>
              </a:spcBef>
              <a:buFont typeface="Calibri" pitchFamily="34" charset="0"/>
              <a:buChar char="−"/>
            </a:pPr>
            <a:r>
              <a:rPr lang="en-US" altLang="zh-CN" sz="1200" b="1">
                <a:latin typeface="Arial" pitchFamily="34" charset="0"/>
                <a:cs typeface="Arial" pitchFamily="34" charset="0"/>
              </a:rPr>
              <a:t>Parallel but incompatible 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administrative and management resource,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isolated 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human resource, institution setup, and IT system</a:t>
            </a:r>
          </a:p>
          <a:p>
            <a:pPr marL="144000" indent="-144000">
              <a:lnSpc>
                <a:spcPct val="100000"/>
              </a:lnSpc>
              <a:spcBef>
                <a:spcPts val="600"/>
              </a:spcBef>
              <a:buFont typeface="Arial" pitchFamily="34" charset="0"/>
              <a:buChar char="•"/>
            </a:pPr>
            <a:r>
              <a:rPr lang="en-US" altLang="zh-CN" sz="1200" b="1">
                <a:latin typeface="Arial" pitchFamily="34" charset="0"/>
                <a:cs typeface="Arial" pitchFamily="34" charset="0"/>
              </a:rPr>
              <a:t>Waste of resource with repeated insurance </a:t>
            </a:r>
          </a:p>
          <a:p>
            <a:pPr marL="288000" indent="-144000">
              <a:lnSpc>
                <a:spcPct val="100000"/>
              </a:lnSpc>
              <a:spcBef>
                <a:spcPts val="600"/>
              </a:spcBef>
              <a:buFont typeface="Calibri" pitchFamily="34" charset="0"/>
              <a:buChar char="−"/>
            </a:pPr>
            <a:r>
              <a:rPr lang="en-US" altLang="zh-CN" sz="1200">
                <a:latin typeface="Arial" pitchFamily="34" charset="0"/>
                <a:cs typeface="Arial" pitchFamily="34" charset="0"/>
              </a:rPr>
              <a:t>A population of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5.39 million 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repeatedly participate in more than one BMI, which leads to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RMB 792 million 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additional subsidy expense</a:t>
            </a:r>
          </a:p>
          <a:p>
            <a:pPr marL="144000" indent="-144000">
              <a:lnSpc>
                <a:spcPct val="100000"/>
              </a:lnSpc>
              <a:spcBef>
                <a:spcPts val="600"/>
              </a:spcBef>
              <a:buFont typeface="Arial" pitchFamily="34" charset="0"/>
              <a:buChar char="•"/>
            </a:pPr>
            <a:r>
              <a:rPr lang="en-US" altLang="zh-CN" sz="1200" b="1">
                <a:latin typeface="Arial" pitchFamily="34" charset="0"/>
                <a:cs typeface="Arial" pitchFamily="34" charset="0"/>
              </a:rPr>
              <a:t>Inconsistent insurance content, coverage, and subsidy 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across different areas </a:t>
            </a:r>
            <a:endParaRPr lang="zh-CN" altLang="en-US" sz="120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五边形 24"/>
          <p:cNvSpPr/>
          <p:nvPr/>
        </p:nvSpPr>
        <p:spPr>
          <a:xfrm>
            <a:off x="3420110" y="1674418"/>
            <a:ext cx="2719065" cy="4245006"/>
          </a:xfrm>
          <a:prstGeom prst="homePlate">
            <a:avLst>
              <a:gd name="adj" fmla="val 7540"/>
            </a:avLst>
          </a:prstGeom>
          <a:noFill/>
          <a:ln w="9525" cap="flat" cmpd="sng" algn="ctr">
            <a:solidFill>
              <a:schemeClr val="tx2">
                <a:lumMod val="20000"/>
                <a:lumOff val="80000"/>
              </a:schemeClr>
            </a:solidFill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华文楷体"/>
              <a:cs typeface="Arial"/>
            </a:endParaRPr>
          </a:p>
        </p:txBody>
      </p:sp>
      <p:sp>
        <p:nvSpPr>
          <p:cNvPr id="26" name="矩形 25"/>
          <p:cNvSpPr/>
          <p:nvPr/>
        </p:nvSpPr>
        <p:spPr>
          <a:xfrm>
            <a:off x="6335712" y="2224262"/>
            <a:ext cx="2547029" cy="38318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ts val="600"/>
              </a:spcBef>
              <a:buFont typeface="Arial" pitchFamily="34" charset="0"/>
              <a:buChar char="•"/>
            </a:pPr>
            <a:r>
              <a:rPr lang="en-US" altLang="zh-CN" sz="1200" b="1">
                <a:latin typeface="Arial" pitchFamily="34" charset="0"/>
                <a:cs typeface="Arial" pitchFamily="34" charset="0"/>
              </a:rPr>
              <a:t>Increasing business significance of MOHRSS, as it is becoming the supervising entity 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for the integrated insurance system</a:t>
            </a:r>
          </a:p>
          <a:p>
            <a:pPr marL="144000" indent="-144000">
              <a:lnSpc>
                <a:spcPct val="100000"/>
              </a:lnSpc>
              <a:spcBef>
                <a:spcPts val="600"/>
              </a:spcBef>
              <a:buFont typeface="Arial" pitchFamily="34" charset="0"/>
              <a:buChar char="•"/>
            </a:pPr>
            <a:r>
              <a:rPr lang="en-US" altLang="zh-CN" sz="1200">
                <a:latin typeface="Arial" pitchFamily="34" charset="0"/>
                <a:cs typeface="Arial" pitchFamily="34" charset="0"/>
              </a:rPr>
              <a:t>Pharmaceutical companies may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face more fierce competition 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in entering RDL and consequently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greater price cut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, with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increased buying power 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from integrated insurance system</a:t>
            </a:r>
          </a:p>
          <a:p>
            <a:pPr marL="144000" indent="-144000">
              <a:lnSpc>
                <a:spcPct val="100000"/>
              </a:lnSpc>
              <a:spcBef>
                <a:spcPts val="600"/>
              </a:spcBef>
              <a:buFont typeface="Arial" pitchFamily="34" charset="0"/>
              <a:buChar char="•"/>
            </a:pPr>
            <a:r>
              <a:rPr lang="en-US" altLang="zh-CN" sz="1200">
                <a:latin typeface="Arial" pitchFamily="34" charset="0"/>
                <a:cs typeface="Arial" pitchFamily="34" charset="0"/>
              </a:rPr>
              <a:t>“3-insurance-into-1” system is likely to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be adopted at developed regions first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, but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national-wide implementation is far from being feasible </a:t>
            </a:r>
          </a:p>
          <a:p>
            <a:pPr marL="144000" indent="-144000">
              <a:lnSpc>
                <a:spcPct val="100000"/>
              </a:lnSpc>
              <a:spcBef>
                <a:spcPts val="300"/>
              </a:spcBef>
              <a:buFont typeface="Arial" pitchFamily="34" charset="0"/>
              <a:buChar char="•"/>
            </a:pPr>
            <a:endParaRPr lang="en-US" altLang="zh-CN" sz="1200">
              <a:latin typeface="Arial" pitchFamily="34" charset="0"/>
              <a:cs typeface="Arial" pitchFamily="34" charset="0"/>
            </a:endParaRPr>
          </a:p>
          <a:p>
            <a:pPr marL="144000" indent="-144000">
              <a:lnSpc>
                <a:spcPct val="100000"/>
              </a:lnSpc>
              <a:spcBef>
                <a:spcPts val="300"/>
              </a:spcBef>
              <a:buFont typeface="Arial" pitchFamily="34" charset="0"/>
              <a:buChar char="•"/>
            </a:pPr>
            <a:endParaRPr lang="en-US" altLang="zh-CN" sz="120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五边形 26"/>
          <p:cNvSpPr/>
          <p:nvPr/>
        </p:nvSpPr>
        <p:spPr>
          <a:xfrm>
            <a:off x="6205850" y="1674419"/>
            <a:ext cx="2686049" cy="4215742"/>
          </a:xfrm>
          <a:prstGeom prst="homePlate">
            <a:avLst>
              <a:gd name="adj" fmla="val 0"/>
            </a:avLst>
          </a:prstGeom>
          <a:noFill/>
          <a:ln w="9525" cap="flat" cmpd="sng" algn="ctr">
            <a:solidFill>
              <a:schemeClr val="tx2">
                <a:lumMod val="20000"/>
                <a:lumOff val="80000"/>
              </a:schemeClr>
            </a:solidFill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华文楷体"/>
              <a:cs typeface="Arial"/>
            </a:endParaRPr>
          </a:p>
        </p:txBody>
      </p:sp>
      <p:sp>
        <p:nvSpPr>
          <p:cNvPr id="28" name="TextBox 27"/>
          <p:cNvSpPr txBox="1"/>
          <p:nvPr>
            <p:custDataLst>
              <p:tags r:id="rId9"/>
            </p:custDataLst>
          </p:nvPr>
        </p:nvSpPr>
        <p:spPr>
          <a:xfrm>
            <a:off x="3581760" y="2224262"/>
            <a:ext cx="2347865" cy="284693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ts val="600"/>
              </a:spcBef>
              <a:buFont typeface="Arial" pitchFamily="34" charset="0"/>
              <a:buChar char="•"/>
            </a:pPr>
            <a:r>
              <a:rPr lang="en-US" altLang="zh-CN" sz="1200">
                <a:latin typeface="Arial" pitchFamily="34" charset="0"/>
                <a:cs typeface="Arial" pitchFamily="34" charset="0"/>
              </a:rPr>
              <a:t>Currently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6 provinces, 30 cities, and 150 counties 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have adopted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integrated basic medical insurance system for both urban and rural residents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, the integrated system is supervised by MOHRSS</a:t>
            </a:r>
          </a:p>
          <a:p>
            <a:pPr marL="144000" indent="-144000">
              <a:lnSpc>
                <a:spcPct val="100000"/>
              </a:lnSpc>
              <a:spcBef>
                <a:spcPts val="600"/>
              </a:spcBef>
              <a:buFont typeface="Arial" pitchFamily="34" charset="0"/>
              <a:buChar char="•"/>
            </a:pPr>
            <a:r>
              <a:rPr lang="en-US" altLang="zh-CN" sz="1200" b="1">
                <a:latin typeface="Arial" pitchFamily="34" charset="0"/>
                <a:cs typeface="Arial" pitchFamily="34" charset="0"/>
              </a:rPr>
              <a:t>Shenzhen, Dongguan, Zhongshan, and 21 county-level cities 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have implemented 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“3-insurance-in-1” 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system that combined UEBMI, URBMI, and NRCMS all together, under supervision of MOHRSS</a:t>
            </a:r>
            <a:endParaRPr lang="zh-CN" altLang="en-US" sz="120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371610" y="1806888"/>
            <a:ext cx="2929734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ts val="300"/>
              </a:spcBef>
            </a:pPr>
            <a:r>
              <a:rPr lang="en-US" altLang="zh-CN" sz="1200" b="1">
                <a:latin typeface="Arial" pitchFamily="34" charset="0"/>
                <a:cs typeface="Arial" pitchFamily="34" charset="0"/>
              </a:rPr>
              <a:t>Existing insurance related issues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3566072" y="1806888"/>
            <a:ext cx="2929734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ts val="300"/>
              </a:spcBef>
            </a:pPr>
            <a:r>
              <a:rPr lang="en-US" altLang="zh-CN" sz="1200">
                <a:latin typeface="Arial" pitchFamily="34" charset="0"/>
                <a:cs typeface="Arial" pitchFamily="34" charset="0"/>
              </a:rPr>
              <a:t>“</a:t>
            </a:r>
            <a:r>
              <a:rPr lang="en-US" altLang="zh-CN" sz="1200" b="1">
                <a:latin typeface="Arial" pitchFamily="34" charset="0"/>
                <a:cs typeface="Arial" pitchFamily="34" charset="0"/>
              </a:rPr>
              <a:t>3-insurance-in-1” pilots </a:t>
            </a:r>
          </a:p>
        </p:txBody>
      </p:sp>
      <p:sp>
        <p:nvSpPr>
          <p:cNvPr id="31" name="TextBox 30"/>
          <p:cNvSpPr txBox="1"/>
          <p:nvPr>
            <p:custDataLst>
              <p:tags r:id="rId10"/>
            </p:custDataLst>
          </p:nvPr>
        </p:nvSpPr>
        <p:spPr>
          <a:xfrm>
            <a:off x="6335712" y="1806888"/>
            <a:ext cx="2929734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ts val="300"/>
              </a:spcBef>
            </a:pPr>
            <a:r>
              <a:rPr lang="en-US" altLang="zh-CN" sz="1200" b="1">
                <a:latin typeface="Arial" pitchFamily="34" charset="0"/>
                <a:cs typeface="Arial" pitchFamily="34" charset="0"/>
              </a:rPr>
              <a:t>Implication for industry </a:t>
            </a:r>
          </a:p>
        </p:txBody>
      </p:sp>
      <p:cxnSp>
        <p:nvCxnSpPr>
          <p:cNvPr id="33" name="直接连接符 32"/>
          <p:cNvCxnSpPr/>
          <p:nvPr/>
        </p:nvCxnSpPr>
        <p:spPr>
          <a:xfrm flipV="1">
            <a:off x="332508" y="2054431"/>
            <a:ext cx="2808000" cy="11875"/>
          </a:xfrm>
          <a:prstGeom prst="line">
            <a:avLst/>
          </a:prstGeom>
          <a:noFill/>
          <a:ln w="9525" cap="flat" cmpd="sng" algn="ctr">
            <a:solidFill>
              <a:schemeClr val="tx2">
                <a:lumMod val="20000"/>
                <a:lumOff val="80000"/>
              </a:schemeClr>
            </a:solidFill>
            <a:prstDash val="solid"/>
          </a:ln>
          <a:effectLst/>
        </p:spPr>
      </p:cxnSp>
      <p:cxnSp>
        <p:nvCxnSpPr>
          <p:cNvPr id="34" name="直接连接符 33"/>
          <p:cNvCxnSpPr/>
          <p:nvPr/>
        </p:nvCxnSpPr>
        <p:spPr>
          <a:xfrm flipV="1">
            <a:off x="3515095" y="2054431"/>
            <a:ext cx="2376000" cy="11875"/>
          </a:xfrm>
          <a:prstGeom prst="line">
            <a:avLst/>
          </a:prstGeom>
          <a:noFill/>
          <a:ln w="9525" cap="flat" cmpd="sng" algn="ctr">
            <a:solidFill>
              <a:schemeClr val="tx2">
                <a:lumMod val="20000"/>
                <a:lumOff val="80000"/>
              </a:schemeClr>
            </a:solidFill>
            <a:prstDash val="solid"/>
          </a:ln>
          <a:effectLst/>
        </p:spPr>
      </p:cxnSp>
      <p:cxnSp>
        <p:nvCxnSpPr>
          <p:cNvPr id="35" name="直接连接符 34"/>
          <p:cNvCxnSpPr/>
          <p:nvPr/>
        </p:nvCxnSpPr>
        <p:spPr>
          <a:xfrm flipV="1">
            <a:off x="6282046" y="2054431"/>
            <a:ext cx="2520000" cy="11875"/>
          </a:xfrm>
          <a:prstGeom prst="line">
            <a:avLst/>
          </a:prstGeom>
          <a:noFill/>
          <a:ln w="9525" cap="flat" cmpd="sng" algn="ctr">
            <a:solidFill>
              <a:schemeClr val="tx2">
                <a:lumMod val="20000"/>
                <a:lumOff val="80000"/>
              </a:schemeClr>
            </a:solidFill>
            <a:prstDash val="solid"/>
          </a:ln>
          <a:effectLst/>
        </p:spPr>
      </p:cxn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0" name="对象 39" hidden="1"/>
          <p:cNvGraphicFramePr>
            <a:graphicFrameLocks noChangeAspect="1"/>
          </p:cNvGraphicFramePr>
          <p:nvPr>
            <p:custDataLst>
              <p:tags r:id="rId2"/>
            </p:custDataLst>
          </p:nvPr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3" name="think-cell 幻灯片" r:id="rId3" imgW="360" imgH="360" progId="TCLayout.ActiveDocument.1">
                  <p:embed/>
                </p:oleObj>
              </mc:Choice>
              <mc:Fallback>
                <p:oleObj name="think-cell 幻灯片" r:id="rId3" imgW="360" imgH="36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9" name="矩形 38" hidden="1"/>
          <p:cNvSpPr/>
          <p:nvPr>
            <p:custDataLst>
              <p:tags r:id="rId5"/>
            </p:custDataLst>
          </p:nvPr>
        </p:nvSpPr>
        <p:spPr bwMode="auto">
          <a:xfrm>
            <a:off x="0" y="0"/>
            <a:ext cx="158750" cy="158750"/>
          </a:xfrm>
          <a:prstGeom prst="rect">
            <a:avLst/>
          </a:prstGeom>
          <a:solidFill>
            <a:schemeClr val="accent6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vert="horz" wrap="none" lIns="0" tIns="0" rIns="0" bIns="0" rtlCol="0" anchor="ctr" anchorCtr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1" fontAlgn="auto" hangingPunct="1">
              <a:spcBef>
                <a:spcPct val="0"/>
              </a:spcBef>
            </a:pPr>
            <a:endParaRPr kumimoji="0" lang="zh-CN" altLang="en-US" sz="1000" b="1" u="none" strike="noStrike" kern="0" cap="none" spc="0" normalizeH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en-US" altLang="zh-CN" sz="1800"/>
              <a:t>Commercial medical insurance exerted limited influence in the past, but prospect  looks promising under “government-commercial sector-collaboration”</a:t>
            </a:r>
            <a:endParaRPr lang="zh-CN" altLang="en-US" sz="1800"/>
          </a:p>
        </p:txBody>
      </p:sp>
      <p:sp>
        <p:nvSpPr>
          <p:cNvPr id="5" name="五边形 4"/>
          <p:cNvSpPr/>
          <p:nvPr>
            <p:custDataLst>
              <p:tags r:id="rId7"/>
            </p:custDataLst>
          </p:nvPr>
        </p:nvSpPr>
        <p:spPr>
          <a:xfrm>
            <a:off x="308610" y="1371600"/>
            <a:ext cx="4320000" cy="540000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华文楷体"/>
              <a:cs typeface="Arial"/>
            </a:endParaRPr>
          </a:p>
        </p:txBody>
      </p:sp>
      <p:sp>
        <p:nvSpPr>
          <p:cNvPr id="6" name="燕尾形 5"/>
          <p:cNvSpPr/>
          <p:nvPr>
            <p:custDataLst>
              <p:tags r:id="rId8"/>
            </p:custDataLst>
          </p:nvPr>
        </p:nvSpPr>
        <p:spPr>
          <a:xfrm>
            <a:off x="4537710" y="1371600"/>
            <a:ext cx="4500000" cy="540000"/>
          </a:xfrm>
          <a:prstGeom prst="chevron">
            <a:avLst/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华文楷体"/>
              <a:cs typeface="Arial"/>
            </a:endParaRPr>
          </a:p>
        </p:txBody>
      </p:sp>
      <p:sp>
        <p:nvSpPr>
          <p:cNvPr id="7" name="TextBox 6"/>
          <p:cNvSpPr txBox="1"/>
          <p:nvPr>
            <p:custDataLst>
              <p:tags r:id="rId9"/>
            </p:custDataLst>
          </p:nvPr>
        </p:nvSpPr>
        <p:spPr>
          <a:xfrm>
            <a:off x="388620" y="1474470"/>
            <a:ext cx="4000500" cy="3077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Limited impact of commercial medical insurance in medical security system in the past…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Box 8"/>
          <p:cNvSpPr txBox="1"/>
          <p:nvPr>
            <p:custDataLst>
              <p:tags r:id="rId10"/>
            </p:custDataLst>
          </p:nvPr>
        </p:nvSpPr>
        <p:spPr>
          <a:xfrm>
            <a:off x="4777740" y="1417320"/>
            <a:ext cx="3966210" cy="46166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…since 2012, 129 county-level government attempted to purchase commercial insurance against severe disease with social insurance fund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2" name="对象 11"/>
          <p:cNvGraphicFramePr>
            <a:graphicFrameLocks noChangeAspect="1"/>
          </p:cNvGraphicFramePr>
          <p:nvPr>
            <p:custDataLst>
              <p:tags r:id="rId11"/>
            </p:custDataLst>
            <p:extLst>
              <p:ext uri="{D42A27DB-BD31-4B8C-83A1-F6EECF244321}">
                <p14:modId xmlns:p14="http://schemas.microsoft.com/office/powerpoint/2010/main" val="887082276"/>
              </p:ext>
            </p:extLst>
          </p:nvPr>
        </p:nvGraphicFramePr>
        <p:xfrm>
          <a:off x="317500" y="2447925"/>
          <a:ext cx="4124250" cy="209541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4" name="图表" r:id="rId12" imgW="4124250" imgH="2095410" progId="MSGraph.Chart.8">
                  <p:embed/>
                </p:oleObj>
              </mc:Choice>
              <mc:Fallback>
                <p:oleObj name="图表" r:id="rId12" imgW="4124250" imgH="2095410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17500" y="2447925"/>
                        <a:ext cx="4124250" cy="209541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" name="矩形 19"/>
          <p:cNvSpPr/>
          <p:nvPr>
            <p:custDataLst>
              <p:tags r:id="rId14"/>
            </p:custDataLst>
          </p:nvPr>
        </p:nvSpPr>
        <p:spPr bwMode="auto">
          <a:xfrm>
            <a:off x="2471737" y="4502150"/>
            <a:ext cx="292100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A597F6CB-E645-4FC9-858B-7A9CC871635B}" type="datetime'''''''2''''01''''''''''''''''''0'''''''''''''">
              <a:rPr lang="en-US" altLang="zh-CN" sz="1000" b="1" smtClean="0">
                <a:latin typeface="Arial"/>
                <a:ea typeface="华文楷体"/>
                <a:cs typeface="Arial"/>
                <a:sym typeface="Arial"/>
              </a:rPr>
              <a:pPr algn="ctr"/>
              <a:t>2010</a:t>
            </a:fld>
            <a:endParaRPr lang="en-US" altLang="zh-CN" sz="1000" b="1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9" name="矩形 18"/>
          <p:cNvSpPr/>
          <p:nvPr>
            <p:custDataLst>
              <p:tags r:id="rId15"/>
            </p:custDataLst>
          </p:nvPr>
        </p:nvSpPr>
        <p:spPr bwMode="auto">
          <a:xfrm>
            <a:off x="2962275" y="4502150"/>
            <a:ext cx="292100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58AE8BD0-6333-4E65-8990-458556655EFB}" type="datetime'''''''2''''''''''''''''0''''''1''''''''''''''''''1'''''''''">
              <a:rPr lang="en-US" altLang="zh-CN" sz="1000" b="1" smtClean="0">
                <a:latin typeface="Arial"/>
                <a:ea typeface="华文楷体"/>
                <a:cs typeface="Arial"/>
                <a:sym typeface="Arial"/>
              </a:rPr>
              <a:pPr algn="ctr"/>
              <a:t>2011</a:t>
            </a:fld>
            <a:endParaRPr lang="en-US" altLang="zh-CN" sz="1000" b="1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8" name="矩形 17"/>
          <p:cNvSpPr/>
          <p:nvPr>
            <p:custDataLst>
              <p:tags r:id="rId16"/>
            </p:custDataLst>
          </p:nvPr>
        </p:nvSpPr>
        <p:spPr bwMode="auto">
          <a:xfrm>
            <a:off x="3452812" y="4502150"/>
            <a:ext cx="292100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3D291B62-6327-47E9-B7C2-02872192CDAC}" type="datetime'''''''''''''''''2''''''''''''''''''''''''01''2'''''''''''''">
              <a:rPr lang="en-US" altLang="zh-CN" sz="1000" b="1" smtClean="0">
                <a:latin typeface="Arial"/>
                <a:ea typeface="华文楷体"/>
                <a:cs typeface="Arial"/>
                <a:sym typeface="Arial"/>
              </a:rPr>
              <a:pPr algn="ctr"/>
              <a:t>2012</a:t>
            </a:fld>
            <a:endParaRPr lang="en-US" altLang="zh-CN" sz="1000" b="1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7" name="矩形 16"/>
          <p:cNvSpPr/>
          <p:nvPr>
            <p:custDataLst>
              <p:tags r:id="rId17"/>
            </p:custDataLst>
          </p:nvPr>
        </p:nvSpPr>
        <p:spPr bwMode="auto">
          <a:xfrm>
            <a:off x="3902075" y="4502150"/>
            <a:ext cx="376237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8DC644D7-A5FA-4CD6-AB66-5F67A800C935}" type="datetime'''''2''''''''''''''''''''''''''''''''''0''1''3'''''''''''''">
              <a:rPr lang="en-US" altLang="zh-CN" sz="1000" b="1" smtClean="0">
                <a:latin typeface="Arial"/>
                <a:ea typeface="华文楷体"/>
                <a:cs typeface="Arial"/>
                <a:sym typeface="Arial"/>
              </a:rPr>
              <a:pPr algn="ctr"/>
              <a:t>2013</a:t>
            </a:fld>
            <a:r>
              <a:rPr lang="en-US" altLang="zh-CN" sz="1000" b="1">
                <a:latin typeface="Arial"/>
                <a:ea typeface="华文楷体"/>
                <a:cs typeface="Arial"/>
                <a:sym typeface="Arial"/>
              </a:rPr>
              <a:t>E</a:t>
            </a:r>
            <a:endParaRPr lang="en-US" altLang="zh-CN" sz="1000" b="1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3" name="矩形 12"/>
          <p:cNvSpPr/>
          <p:nvPr>
            <p:custDataLst>
              <p:tags r:id="rId18"/>
            </p:custDataLst>
          </p:nvPr>
        </p:nvSpPr>
        <p:spPr bwMode="auto">
          <a:xfrm>
            <a:off x="1981200" y="4502150"/>
            <a:ext cx="292100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34F5B6D0-6BE2-4909-AB20-7C7ECFDB66E3}" type="datetime'''''''''''''''''''''''''''''2''''''''''''''0''''''''''0''9'''">
              <a:rPr lang="en-US" altLang="zh-CN" sz="1000" b="1" smtClean="0">
                <a:latin typeface="Arial"/>
                <a:ea typeface="华文楷体"/>
                <a:cs typeface="Arial"/>
                <a:sym typeface="Arial"/>
              </a:rPr>
              <a:pPr algn="ctr"/>
              <a:t>2009</a:t>
            </a:fld>
            <a:endParaRPr lang="en-US" altLang="zh-CN" sz="1000" b="1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4" name="矩形 13"/>
          <p:cNvSpPr/>
          <p:nvPr>
            <p:custDataLst>
              <p:tags r:id="rId19"/>
            </p:custDataLst>
          </p:nvPr>
        </p:nvSpPr>
        <p:spPr bwMode="auto">
          <a:xfrm>
            <a:off x="1490662" y="4502150"/>
            <a:ext cx="292100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298A8F44-ECE8-4F41-BE8C-F246996CBBBF}" type="datetime'''''''''''''''''''''2''''''''''00''''8'''''''''''''''''''''">
              <a:rPr lang="en-US" altLang="zh-CN" sz="1000" b="1" smtClean="0">
                <a:latin typeface="Arial"/>
                <a:ea typeface="华文楷体"/>
                <a:cs typeface="Arial"/>
                <a:sym typeface="Arial"/>
              </a:rPr>
              <a:pPr algn="ctr"/>
              <a:t>2008</a:t>
            </a:fld>
            <a:endParaRPr lang="en-US" altLang="zh-CN" sz="1000" b="1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5" name="矩形 14"/>
          <p:cNvSpPr/>
          <p:nvPr>
            <p:custDataLst>
              <p:tags r:id="rId20"/>
            </p:custDataLst>
          </p:nvPr>
        </p:nvSpPr>
        <p:spPr bwMode="auto">
          <a:xfrm>
            <a:off x="1000125" y="4502150"/>
            <a:ext cx="292100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FF7E49E6-2F6F-43C6-BB55-439CB92089CC}" type="datetime'''''''''''''''2''''''''''''''''''''0''''0''''''''''7'''">
              <a:rPr lang="en-US" altLang="zh-CN" sz="1000" b="1" smtClean="0">
                <a:latin typeface="Arial"/>
                <a:ea typeface="华文楷体"/>
                <a:cs typeface="Arial"/>
                <a:sym typeface="Arial"/>
              </a:rPr>
              <a:pPr algn="ctr"/>
              <a:t>2007</a:t>
            </a:fld>
            <a:endParaRPr lang="en-US" altLang="zh-CN" sz="1000" b="1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16" name="矩形 15"/>
          <p:cNvSpPr/>
          <p:nvPr>
            <p:custDataLst>
              <p:tags r:id="rId21"/>
            </p:custDataLst>
          </p:nvPr>
        </p:nvSpPr>
        <p:spPr bwMode="auto">
          <a:xfrm>
            <a:off x="509587" y="4502150"/>
            <a:ext cx="292100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fld id="{8C23073A-A1BE-4097-A43C-9198787236A5}" type="datetime'''''''''2''''''''''''0''''''''''''''0''''''''6'''''''''''">
              <a:rPr lang="en-US" altLang="zh-CN" sz="1000" b="1" smtClean="0">
                <a:latin typeface="Arial"/>
                <a:ea typeface="华文楷体"/>
                <a:cs typeface="Arial"/>
                <a:sym typeface="Arial"/>
              </a:rPr>
              <a:pPr algn="ctr"/>
              <a:t>2006</a:t>
            </a:fld>
            <a:endParaRPr lang="en-US" altLang="zh-CN" sz="1000" b="1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22" name="矩形 21"/>
          <p:cNvSpPr/>
          <p:nvPr>
            <p:custDataLst>
              <p:tags r:id="rId22"/>
            </p:custDataLst>
          </p:nvPr>
        </p:nvSpPr>
        <p:spPr bwMode="auto">
          <a:xfrm>
            <a:off x="441325" y="2462212"/>
            <a:ext cx="179387" cy="133350"/>
          </a:xfrm>
          <a:prstGeom prst="rect">
            <a:avLst/>
          </a:prstGeom>
          <a:solidFill>
            <a:srgbClr val="DFE5EF"/>
          </a:solidFill>
          <a:ln w="9525" cap="flat" cmpd="sng" algn="ctr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400" b="1">
              <a:latin typeface="+mj-lt"/>
            </a:endParaRPr>
          </a:p>
        </p:txBody>
      </p:sp>
      <p:sp>
        <p:nvSpPr>
          <p:cNvPr id="21" name="矩形 20"/>
          <p:cNvSpPr/>
          <p:nvPr>
            <p:custDataLst>
              <p:tags r:id="rId23"/>
            </p:custDataLst>
          </p:nvPr>
        </p:nvSpPr>
        <p:spPr bwMode="auto">
          <a:xfrm>
            <a:off x="441325" y="2649537"/>
            <a:ext cx="179387" cy="133350"/>
          </a:xfrm>
          <a:prstGeom prst="rect">
            <a:avLst/>
          </a:prstGeom>
          <a:solidFill>
            <a:srgbClr val="C3CFE1"/>
          </a:solidFill>
          <a:ln w="9525" cap="flat" cmpd="sng" algn="ctr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400" b="1">
              <a:latin typeface="+mj-lt"/>
            </a:endParaRPr>
          </a:p>
        </p:txBody>
      </p:sp>
      <p:sp>
        <p:nvSpPr>
          <p:cNvPr id="23" name="矩形 22"/>
          <p:cNvSpPr/>
          <p:nvPr>
            <p:custDataLst>
              <p:tags r:id="rId24"/>
            </p:custDataLst>
          </p:nvPr>
        </p:nvSpPr>
        <p:spPr bwMode="auto">
          <a:xfrm>
            <a:off x="671512" y="2646362"/>
            <a:ext cx="1217612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fld id="{6B526353-FB6E-4F5A-81F6-E65829C22CED}" type="datetime'''Gr''o''''''ss ''r''e''i''''mb''urs''''ement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t>Gross reimbursement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24" name="矩形 23"/>
          <p:cNvSpPr/>
          <p:nvPr>
            <p:custDataLst>
              <p:tags r:id="rId25"/>
            </p:custDataLst>
          </p:nvPr>
        </p:nvSpPr>
        <p:spPr bwMode="auto">
          <a:xfrm>
            <a:off x="671512" y="2459037"/>
            <a:ext cx="1827212" cy="136525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fld id="{DDB241FB-1F73-4546-A231-82DCBA0FD396}" type="datetime'Gro''''s''s ''heal''th ''ins''''u''ran''ce pr''''e''m''ium'''">
              <a:rPr lang="en-US" altLang="zh-CN" sz="1000" smtClean="0">
                <a:latin typeface="Arial"/>
                <a:ea typeface="华文楷体"/>
                <a:cs typeface="Arial"/>
                <a:sym typeface="Arial"/>
              </a:rPr>
              <a:t>Gross health insurance premium</a:t>
            </a:fld>
            <a:endParaRPr lang="en-US" altLang="zh-CN" sz="1000">
              <a:latin typeface="Arial"/>
              <a:ea typeface="华文楷体"/>
              <a:cs typeface="Arial"/>
              <a:sym typeface="Arial"/>
            </a:endParaRPr>
          </a:p>
        </p:txBody>
      </p:sp>
      <p:sp>
        <p:nvSpPr>
          <p:cNvPr id="25" name="矩形 24"/>
          <p:cNvSpPr/>
          <p:nvPr>
            <p:custDataLst>
              <p:tags r:id="rId26"/>
            </p:custDataLst>
          </p:nvPr>
        </p:nvSpPr>
        <p:spPr>
          <a:xfrm>
            <a:off x="398462" y="2035175"/>
            <a:ext cx="4237744" cy="166688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1000" b="1">
                <a:latin typeface="Arial" pitchFamily="34" charset="0"/>
                <a:ea typeface="+mj-ea"/>
                <a:cs typeface="Arial" pitchFamily="34" charset="0"/>
              </a:rPr>
              <a:t>Income &amp; payout of Chinese commercial insurance</a:t>
            </a:r>
          </a:p>
        </p:txBody>
      </p:sp>
      <p:cxnSp>
        <p:nvCxnSpPr>
          <p:cNvPr id="26" name="直接连接符 25"/>
          <p:cNvCxnSpPr/>
          <p:nvPr>
            <p:custDataLst>
              <p:tags r:id="rId27"/>
            </p:custDataLst>
          </p:nvPr>
        </p:nvCxnSpPr>
        <p:spPr bwMode="auto">
          <a:xfrm>
            <a:off x="360362" y="2201862"/>
            <a:ext cx="3960000" cy="0"/>
          </a:xfrm>
          <a:prstGeom prst="line">
            <a:avLst/>
          </a:prstGeom>
          <a:noFill/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7" name="椭圆 26"/>
          <p:cNvSpPr/>
          <p:nvPr>
            <p:custDataLst>
              <p:tags r:id="rId28"/>
            </p:custDataLst>
          </p:nvPr>
        </p:nvSpPr>
        <p:spPr bwMode="auto">
          <a:xfrm>
            <a:off x="435927" y="2862262"/>
            <a:ext cx="180000" cy="115094"/>
          </a:xfrm>
          <a:prstGeom prst="ellipse">
            <a:avLst/>
          </a:prstGeom>
          <a:noFill/>
          <a:ln w="12700" cap="flat" cmpd="sng" algn="ctr">
            <a:solidFill>
              <a:srgbClr val="0000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 b="1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28" name="椭圆 27"/>
          <p:cNvSpPr/>
          <p:nvPr>
            <p:custDataLst>
              <p:tags r:id="rId29"/>
            </p:custDataLst>
          </p:nvPr>
        </p:nvSpPr>
        <p:spPr bwMode="auto">
          <a:xfrm>
            <a:off x="468312" y="4730750"/>
            <a:ext cx="360000" cy="203895"/>
          </a:xfrm>
          <a:prstGeom prst="ellipse">
            <a:avLst/>
          </a:prstGeom>
          <a:noFill/>
          <a:ln w="12700" cap="flat" cmpd="sng" algn="ctr">
            <a:solidFill>
              <a:srgbClr val="0000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800">
                <a:latin typeface="Arial" pitchFamily="34" charset="0"/>
                <a:ea typeface="+mj-ea"/>
                <a:cs typeface="Arial" pitchFamily="34" charset="0"/>
              </a:rPr>
              <a:t>1.3%</a:t>
            </a:r>
            <a:endParaRPr lang="zh-CN" altLang="en-US" sz="8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29" name="椭圆 28"/>
          <p:cNvSpPr/>
          <p:nvPr>
            <p:custDataLst>
              <p:tags r:id="rId30"/>
            </p:custDataLst>
          </p:nvPr>
        </p:nvSpPr>
        <p:spPr bwMode="auto">
          <a:xfrm>
            <a:off x="958850" y="4730750"/>
            <a:ext cx="360000" cy="203895"/>
          </a:xfrm>
          <a:prstGeom prst="ellipse">
            <a:avLst/>
          </a:prstGeom>
          <a:noFill/>
          <a:ln w="12700" cap="flat" cmpd="sng" algn="ctr">
            <a:solidFill>
              <a:srgbClr val="0000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800">
                <a:latin typeface="Arial" pitchFamily="34" charset="0"/>
                <a:ea typeface="+mj-ea"/>
                <a:cs typeface="Arial" pitchFamily="34" charset="0"/>
              </a:rPr>
              <a:t>1.0%</a:t>
            </a:r>
            <a:endParaRPr lang="zh-CN" altLang="en-US" sz="8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0" name="椭圆 29"/>
          <p:cNvSpPr/>
          <p:nvPr>
            <p:custDataLst>
              <p:tags r:id="rId31"/>
            </p:custDataLst>
          </p:nvPr>
        </p:nvSpPr>
        <p:spPr bwMode="auto">
          <a:xfrm>
            <a:off x="1450975" y="4730750"/>
            <a:ext cx="360000" cy="203895"/>
          </a:xfrm>
          <a:prstGeom prst="ellipse">
            <a:avLst/>
          </a:prstGeom>
          <a:noFill/>
          <a:ln w="12700" cap="flat" cmpd="sng" algn="ctr">
            <a:solidFill>
              <a:srgbClr val="0000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800">
                <a:latin typeface="Arial" pitchFamily="34" charset="0"/>
                <a:ea typeface="+mj-ea"/>
                <a:cs typeface="Arial" pitchFamily="34" charset="0"/>
              </a:rPr>
              <a:t>1.2%</a:t>
            </a:r>
            <a:endParaRPr lang="zh-CN" altLang="en-US" sz="8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1" name="椭圆 30"/>
          <p:cNvSpPr/>
          <p:nvPr>
            <p:custDataLst>
              <p:tags r:id="rId32"/>
            </p:custDataLst>
          </p:nvPr>
        </p:nvSpPr>
        <p:spPr bwMode="auto">
          <a:xfrm>
            <a:off x="1941512" y="4730750"/>
            <a:ext cx="360000" cy="203895"/>
          </a:xfrm>
          <a:prstGeom prst="ellipse">
            <a:avLst/>
          </a:prstGeom>
          <a:noFill/>
          <a:ln w="12700" cap="flat" cmpd="sng" algn="ctr">
            <a:solidFill>
              <a:srgbClr val="0000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800">
                <a:latin typeface="Arial" pitchFamily="34" charset="0"/>
                <a:ea typeface="+mj-ea"/>
                <a:cs typeface="Arial" pitchFamily="34" charset="0"/>
              </a:rPr>
              <a:t>1.2%</a:t>
            </a:r>
            <a:endParaRPr lang="zh-CN" altLang="en-US" sz="8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2" name="椭圆 31"/>
          <p:cNvSpPr/>
          <p:nvPr>
            <p:custDataLst>
              <p:tags r:id="rId33"/>
            </p:custDataLst>
          </p:nvPr>
        </p:nvSpPr>
        <p:spPr bwMode="auto">
          <a:xfrm>
            <a:off x="2432050" y="4730750"/>
            <a:ext cx="360000" cy="203895"/>
          </a:xfrm>
          <a:prstGeom prst="ellipse">
            <a:avLst/>
          </a:prstGeom>
          <a:noFill/>
          <a:ln w="12700" cap="flat" cmpd="sng" algn="ctr">
            <a:solidFill>
              <a:srgbClr val="0000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800">
                <a:latin typeface="Arial" pitchFamily="34" charset="0"/>
                <a:ea typeface="+mj-ea"/>
                <a:cs typeface="Arial" pitchFamily="34" charset="0"/>
              </a:rPr>
              <a:t>1.3%</a:t>
            </a:r>
            <a:endParaRPr lang="zh-CN" altLang="en-US" sz="8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3" name="椭圆 32"/>
          <p:cNvSpPr/>
          <p:nvPr>
            <p:custDataLst>
              <p:tags r:id="rId34"/>
            </p:custDataLst>
          </p:nvPr>
        </p:nvSpPr>
        <p:spPr bwMode="auto">
          <a:xfrm>
            <a:off x="2924175" y="4730750"/>
            <a:ext cx="360000" cy="203895"/>
          </a:xfrm>
          <a:prstGeom prst="ellipse">
            <a:avLst/>
          </a:prstGeom>
          <a:noFill/>
          <a:ln w="12700" cap="flat" cmpd="sng" algn="ctr">
            <a:solidFill>
              <a:srgbClr val="0000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800">
                <a:latin typeface="Arial" pitchFamily="34" charset="0"/>
                <a:ea typeface="+mj-ea"/>
                <a:cs typeface="Arial" pitchFamily="34" charset="0"/>
              </a:rPr>
              <a:t>1.5%</a:t>
            </a:r>
            <a:endParaRPr lang="zh-CN" altLang="en-US" sz="8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4" name="椭圆 33"/>
          <p:cNvSpPr/>
          <p:nvPr>
            <p:custDataLst>
              <p:tags r:id="rId35"/>
            </p:custDataLst>
          </p:nvPr>
        </p:nvSpPr>
        <p:spPr bwMode="auto">
          <a:xfrm>
            <a:off x="3414712" y="4730750"/>
            <a:ext cx="360000" cy="203895"/>
          </a:xfrm>
          <a:prstGeom prst="ellipse">
            <a:avLst/>
          </a:prstGeom>
          <a:noFill/>
          <a:ln w="12700" cap="flat" cmpd="sng" algn="ctr">
            <a:solidFill>
              <a:srgbClr val="0000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800">
                <a:latin typeface="Arial" pitchFamily="34" charset="0"/>
                <a:ea typeface="+mj-ea"/>
                <a:cs typeface="Arial" pitchFamily="34" charset="0"/>
              </a:rPr>
              <a:t>1.2%</a:t>
            </a:r>
            <a:endParaRPr lang="zh-CN" altLang="en-US" sz="8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5" name="椭圆 34"/>
          <p:cNvSpPr/>
          <p:nvPr>
            <p:custDataLst>
              <p:tags r:id="rId36"/>
            </p:custDataLst>
          </p:nvPr>
        </p:nvSpPr>
        <p:spPr bwMode="auto">
          <a:xfrm>
            <a:off x="3905250" y="4730750"/>
            <a:ext cx="360000" cy="203895"/>
          </a:xfrm>
          <a:prstGeom prst="ellipse">
            <a:avLst/>
          </a:prstGeom>
          <a:noFill/>
          <a:ln w="12700" cap="flat" cmpd="sng" algn="ctr">
            <a:solidFill>
              <a:srgbClr val="000066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en-US" altLang="zh-CN" sz="800">
                <a:latin typeface="Arial" pitchFamily="34" charset="0"/>
                <a:ea typeface="+mj-ea"/>
                <a:cs typeface="Arial" pitchFamily="34" charset="0"/>
              </a:rPr>
              <a:t>1.1%</a:t>
            </a:r>
            <a:endParaRPr lang="zh-CN" altLang="en-US" sz="80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6" name="TextBox 35"/>
          <p:cNvSpPr txBox="1"/>
          <p:nvPr>
            <p:custDataLst>
              <p:tags r:id="rId37"/>
            </p:custDataLst>
          </p:nvPr>
        </p:nvSpPr>
        <p:spPr>
          <a:xfrm>
            <a:off x="403225" y="2233612"/>
            <a:ext cx="2698044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RMB, billion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TextBox 36"/>
          <p:cNvSpPr txBox="1"/>
          <p:nvPr>
            <p:custDataLst>
              <p:tags r:id="rId38"/>
            </p:custDataLst>
          </p:nvPr>
        </p:nvSpPr>
        <p:spPr>
          <a:xfrm>
            <a:off x="676275" y="2832100"/>
            <a:ext cx="2302933" cy="3077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% of commercial insurance payout in total health expenditure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矩形 37"/>
          <p:cNvSpPr/>
          <p:nvPr/>
        </p:nvSpPr>
        <p:spPr>
          <a:xfrm>
            <a:off x="317500" y="1980247"/>
            <a:ext cx="4105910" cy="3120390"/>
          </a:xfrm>
          <a:prstGeom prst="rect">
            <a:avLst/>
          </a:prstGeom>
          <a:noFill/>
          <a:ln w="25400" cap="flat" cmpd="sng" algn="ctr">
            <a:solidFill>
              <a:schemeClr val="accent1">
                <a:lumMod val="40000"/>
                <a:lumOff val="60000"/>
              </a:schemeClr>
            </a:solidFill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华文楷体"/>
              <a:cs typeface="Arial"/>
            </a:endParaRPr>
          </a:p>
        </p:txBody>
      </p:sp>
      <p:sp>
        <p:nvSpPr>
          <p:cNvPr id="42" name="圆角矩形 41"/>
          <p:cNvSpPr/>
          <p:nvPr/>
        </p:nvSpPr>
        <p:spPr>
          <a:xfrm>
            <a:off x="445770" y="5040630"/>
            <a:ext cx="3897630" cy="1368000"/>
          </a:xfrm>
          <a:prstGeom prst="roundRect">
            <a:avLst>
              <a:gd name="adj" fmla="val 11262"/>
            </a:avLst>
          </a:prstGeom>
          <a:solidFill>
            <a:schemeClr val="bg1"/>
          </a:solidFill>
          <a:ln w="25400" cap="flat" cmpd="sng" algn="ctr">
            <a:solidFill>
              <a:schemeClr val="accent1">
                <a:lumMod val="60000"/>
                <a:lumOff val="40000"/>
              </a:schemeClr>
            </a:solidFill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华文楷体"/>
              <a:cs typeface="Arial"/>
            </a:endParaRPr>
          </a:p>
        </p:txBody>
      </p:sp>
      <p:sp>
        <p:nvSpPr>
          <p:cNvPr id="43" name="TextBox 42"/>
          <p:cNvSpPr txBox="1"/>
          <p:nvPr>
            <p:custDataLst>
              <p:tags r:id="rId39"/>
            </p:custDataLst>
          </p:nvPr>
        </p:nvSpPr>
        <p:spPr>
          <a:xfrm>
            <a:off x="507577" y="5108388"/>
            <a:ext cx="3767243" cy="123110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Payout from commercial medical insurance only accounts for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~1% of total health expenditure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, which is far less than 10-15% seen in developed countries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Commercial medical insurance industry is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not well-regulated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,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service quality differs significantly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across providers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Government has provided limited support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for promoting development of commercial medical insurance, and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general population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showed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limited purchase initiatives</a:t>
            </a:r>
          </a:p>
        </p:txBody>
      </p:sp>
      <p:sp>
        <p:nvSpPr>
          <p:cNvPr id="44" name="矩形 43"/>
          <p:cNvSpPr/>
          <p:nvPr>
            <p:custDataLst>
              <p:tags r:id="rId40"/>
            </p:custDataLst>
          </p:nvPr>
        </p:nvSpPr>
        <p:spPr>
          <a:xfrm>
            <a:off x="4561840" y="1980247"/>
            <a:ext cx="4239260" cy="3120390"/>
          </a:xfrm>
          <a:prstGeom prst="rect">
            <a:avLst/>
          </a:prstGeom>
          <a:noFill/>
          <a:ln w="25400" cap="flat" cmpd="sng" algn="ctr">
            <a:solidFill>
              <a:schemeClr val="accent1">
                <a:lumMod val="40000"/>
                <a:lumOff val="60000"/>
              </a:schemeClr>
            </a:solidFill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华文楷体"/>
              <a:cs typeface="Arial"/>
            </a:endParaRPr>
          </a:p>
        </p:txBody>
      </p:sp>
      <p:sp>
        <p:nvSpPr>
          <p:cNvPr id="45" name="折角形 44"/>
          <p:cNvSpPr/>
          <p:nvPr>
            <p:custDataLst>
              <p:tags r:id="rId41"/>
            </p:custDataLst>
          </p:nvPr>
        </p:nvSpPr>
        <p:spPr bwMode="auto">
          <a:xfrm>
            <a:off x="4688110" y="2039103"/>
            <a:ext cx="4044410" cy="989847"/>
          </a:xfrm>
          <a:prstGeom prst="foldedCorner">
            <a:avLst/>
          </a:prstGeom>
          <a:solidFill>
            <a:schemeClr val="bg1">
              <a:lumMod val="95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Box 45"/>
          <p:cNvSpPr txBox="1"/>
          <p:nvPr>
            <p:custDataLst>
              <p:tags r:id="rId42"/>
            </p:custDataLst>
          </p:nvPr>
        </p:nvSpPr>
        <p:spPr>
          <a:xfrm>
            <a:off x="4739215" y="2060363"/>
            <a:ext cx="3936155" cy="92333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algn="ctr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 i="1">
                <a:latin typeface="Arial" pitchFamily="34" charset="0"/>
                <a:cs typeface="Arial" pitchFamily="34" charset="0"/>
              </a:rPr>
              <a:t>&lt;The State Council’s directive on deepening the </a:t>
            </a:r>
          </a:p>
          <a:p>
            <a:pPr marL="144000" indent="-144000" algn="ctr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 i="1">
                <a:latin typeface="Arial" pitchFamily="34" charset="0"/>
                <a:cs typeface="Arial" pitchFamily="34" charset="0"/>
              </a:rPr>
              <a:t>reform of healthcare system&gt;</a:t>
            </a:r>
          </a:p>
          <a:p>
            <a:pPr marL="144000" indent="-144000" algn="ctr">
              <a:lnSpc>
                <a:spcPct val="100000"/>
              </a:lnSpc>
              <a:spcBef>
                <a:spcPct val="0"/>
              </a:spcBef>
            </a:pPr>
            <a:r>
              <a:rPr lang="en-US" altLang="zh-CN" sz="1000" i="1">
                <a:latin typeface="Arial" pitchFamily="34" charset="0"/>
                <a:cs typeface="Arial" pitchFamily="34" charset="0"/>
              </a:rPr>
              <a:t>“…on the premise of ensuring funding security and effective supervision, actively promote governmental purchase of commercial insurance, entrust qualified commercial insurance companies to provide medical security service to population…”</a:t>
            </a:r>
            <a:endParaRPr lang="zh-CN" altLang="en-US" sz="1000" i="1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Box 46"/>
          <p:cNvSpPr txBox="1"/>
          <p:nvPr>
            <p:custDataLst>
              <p:tags r:id="rId43"/>
            </p:custDataLst>
          </p:nvPr>
        </p:nvSpPr>
        <p:spPr>
          <a:xfrm>
            <a:off x="4647775" y="3209570"/>
            <a:ext cx="1944000" cy="184665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 i="1">
                <a:latin typeface="Arial" pitchFamily="34" charset="0"/>
                <a:cs typeface="Arial" pitchFamily="34" charset="0"/>
              </a:rPr>
              <a:t>“Entrusting service”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Luoyang (</a:t>
            </a:r>
            <a:r>
              <a:rPr lang="zh-CN" altLang="en-US" sz="1000">
                <a:latin typeface="Arial" pitchFamily="34" charset="0"/>
                <a:cs typeface="Arial" pitchFamily="34" charset="0"/>
              </a:rPr>
              <a:t>洛阳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), Jiangyin (</a:t>
            </a:r>
            <a:r>
              <a:rPr lang="zh-CN" altLang="en-US" sz="1000">
                <a:latin typeface="Arial" pitchFamily="34" charset="0"/>
                <a:cs typeface="Arial" pitchFamily="34" charset="0"/>
              </a:rPr>
              <a:t>江阴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) model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Government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is still the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only body operating medical insurance program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, and is responsible for profitability and lost of the fund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Commercial insurance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companies only earn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fixed service fee for settlement and reimbursement work</a:t>
            </a:r>
          </a:p>
        </p:txBody>
      </p:sp>
      <p:sp>
        <p:nvSpPr>
          <p:cNvPr id="48" name="TextBox 47"/>
          <p:cNvSpPr txBox="1"/>
          <p:nvPr>
            <p:custDataLst>
              <p:tags r:id="rId44"/>
            </p:custDataLst>
          </p:nvPr>
        </p:nvSpPr>
        <p:spPr>
          <a:xfrm>
            <a:off x="6819474" y="3209570"/>
            <a:ext cx="1908000" cy="184665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 i="1">
                <a:latin typeface="Arial" pitchFamily="34" charset="0"/>
                <a:cs typeface="Arial" pitchFamily="34" charset="0"/>
              </a:rPr>
              <a:t>“Contracting service”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Zhanjiang (</a:t>
            </a:r>
            <a:r>
              <a:rPr lang="zh-CN" altLang="en-US" sz="1000">
                <a:latin typeface="Arial" pitchFamily="34" charset="0"/>
                <a:cs typeface="Arial" pitchFamily="34" charset="0"/>
              </a:rPr>
              <a:t>湛江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) model, Taiyuan (</a:t>
            </a:r>
            <a:r>
              <a:rPr lang="zh-CN" altLang="en-US" sz="1000">
                <a:latin typeface="Arial" pitchFamily="34" charset="0"/>
                <a:cs typeface="Arial" pitchFamily="34" charset="0"/>
              </a:rPr>
              <a:t>太原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) model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Government purchases insurance product against severe diseases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from commercial insurance companies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The insurance program is run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jointly by commercial insurance company and government 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57" name="肘形连接符 56"/>
          <p:cNvCxnSpPr>
            <a:stCxn id="45" idx="2"/>
            <a:endCxn id="47" idx="0"/>
          </p:cNvCxnSpPr>
          <p:nvPr/>
        </p:nvCxnSpPr>
        <p:spPr>
          <a:xfrm rot="5400000">
            <a:off x="6074735" y="2573990"/>
            <a:ext cx="180620" cy="1090540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肘形连接符 58"/>
          <p:cNvCxnSpPr>
            <a:stCxn id="45" idx="2"/>
            <a:endCxn id="48" idx="0"/>
          </p:cNvCxnSpPr>
          <p:nvPr/>
        </p:nvCxnSpPr>
        <p:spPr>
          <a:xfrm rot="16200000" flipH="1">
            <a:off x="7151584" y="2587680"/>
            <a:ext cx="180620" cy="1063159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圆角矩形 64"/>
          <p:cNvSpPr/>
          <p:nvPr/>
        </p:nvSpPr>
        <p:spPr>
          <a:xfrm>
            <a:off x="4735830" y="5078730"/>
            <a:ext cx="4030980" cy="1368000"/>
          </a:xfrm>
          <a:prstGeom prst="roundRect">
            <a:avLst>
              <a:gd name="adj" fmla="val 11262"/>
            </a:avLst>
          </a:prstGeom>
          <a:solidFill>
            <a:schemeClr val="bg1"/>
          </a:solidFill>
          <a:ln w="25400" cap="flat" cmpd="sng" algn="ctr">
            <a:solidFill>
              <a:schemeClr val="accent1">
                <a:lumMod val="60000"/>
                <a:lumOff val="40000"/>
              </a:schemeClr>
            </a:solidFill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华文楷体"/>
              <a:cs typeface="Arial"/>
            </a:endParaRPr>
          </a:p>
        </p:txBody>
      </p:sp>
      <p:sp>
        <p:nvSpPr>
          <p:cNvPr id="66" name="TextBox 65"/>
          <p:cNvSpPr txBox="1"/>
          <p:nvPr/>
        </p:nvSpPr>
        <p:spPr>
          <a:xfrm>
            <a:off x="4838982" y="5199828"/>
            <a:ext cx="3870678" cy="107721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Pilot programs have shown that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collaborating model between government and commercial insurance provider is superior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than government operating the insurance program solely</a:t>
            </a:r>
          </a:p>
          <a:p>
            <a:pPr marL="288000" indent="-144000">
              <a:lnSpc>
                <a:spcPct val="100000"/>
              </a:lnSpc>
              <a:spcBef>
                <a:spcPct val="0"/>
              </a:spcBef>
              <a:buFont typeface="Calibri" pitchFamily="34" charset="0"/>
              <a:buChar char="−"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Reduced administrative cost, mitigated financial burden, increased reimbursement total amount with fund surplus </a:t>
            </a:r>
          </a:p>
          <a:p>
            <a:pPr marL="288000" indent="-144000">
              <a:lnSpc>
                <a:spcPct val="100000"/>
              </a:lnSpc>
              <a:spcBef>
                <a:spcPct val="0"/>
              </a:spcBef>
              <a:buFont typeface="Calibri" pitchFamily="34" charset="0"/>
              <a:buChar char="−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Facilitate forming an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integrated medical insurance system for rural and urban area 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Box 48"/>
          <p:cNvSpPr txBox="1"/>
          <p:nvPr>
            <p:custDataLst>
              <p:tags r:id="rId45"/>
            </p:custDataLst>
          </p:nvPr>
        </p:nvSpPr>
        <p:spPr>
          <a:xfrm>
            <a:off x="1129595" y="834108"/>
            <a:ext cx="4680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Chinese insurance system – commercial insurance</a:t>
            </a:r>
            <a:endParaRPr lang="zh-CN" altLang="en-US" sz="1000" b="1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Box 49"/>
          <p:cNvSpPr txBox="1"/>
          <p:nvPr>
            <p:custDataLst>
              <p:tags r:id="rId46"/>
            </p:custDataLst>
          </p:nvPr>
        </p:nvSpPr>
        <p:spPr>
          <a:xfrm>
            <a:off x="153834" y="6703732"/>
            <a:ext cx="7643077" cy="1108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1000" kern="1200">
                <a:solidFill>
                  <a:schemeClr val="tx1"/>
                </a:solidFill>
                <a:latin typeface="Calibri" pitchFamily="34" charset="0"/>
                <a:ea typeface="+mj-ea"/>
                <a:cs typeface="Calibri" pitchFamily="34" charset="0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800">
                <a:latin typeface="Arial" pitchFamily="34" charset="0"/>
                <a:cs typeface="Arial" pitchFamily="34" charset="0"/>
              </a:rPr>
              <a:t>Source: China Insurance Regulatory Committee</a:t>
            </a:r>
            <a:endParaRPr lang="zh-CN" altLang="en-US" sz="800">
              <a:latin typeface="Arial" pitchFamily="34" charset="0"/>
              <a:ea typeface="宋体"/>
              <a:cs typeface="Arial" pitchFamily="34" charset="0"/>
            </a:endParaRPr>
          </a:p>
        </p:txBody>
      </p:sp>
      <p:sp>
        <p:nvSpPr>
          <p:cNvPr id="51" name="灯片编号占位符 3"/>
          <p:cNvSpPr>
            <a:spLocks noGrp="1"/>
          </p:cNvSpPr>
          <p:nvPr>
            <p:ph type="sldNum" sz="quarter" idx="11"/>
            <p:custDataLst>
              <p:tags r:id="rId47"/>
            </p:custDataLst>
          </p:nvPr>
        </p:nvSpPr>
        <p:spPr>
          <a:xfrm>
            <a:off x="8716916" y="6645517"/>
            <a:ext cx="593485" cy="252000"/>
          </a:xfrm>
        </p:spPr>
        <p:txBody>
          <a:bodyPr/>
          <a:lstStyle/>
          <a:p>
            <a:pPr algn="ctr">
              <a:defRPr/>
            </a:pPr>
            <a:fld id="{42805AAE-7FEF-42AD-8795-3FF6F9FDB034}" type="slidenum">
              <a:rPr lang="en-US" altLang="zh-CN" smtClean="0">
                <a:latin typeface="Arial" pitchFamily="34" charset="0"/>
                <a:cs typeface="Arial" pitchFamily="34" charset="0"/>
              </a:rPr>
              <a:pPr algn="ctr">
                <a:defRPr/>
              </a:pPr>
              <a:t>22</a:t>
            </a:fld>
            <a:endParaRPr lang="en-US" altLang="zh-CN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Contents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F1717-5E5C-4549-94C9-CC4B86CB105D}" type="slidenum">
              <a:rPr lang="en-CA" smtClean="0"/>
              <a:t>23</a:t>
            </a:fld>
            <a:endParaRPr lang="en-CA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0" y="2259423"/>
            <a:ext cx="9144000" cy="262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01" tIns="45700" rIns="91401" bIns="45700"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 b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矩形 7"/>
          <p:cNvSpPr/>
          <p:nvPr/>
        </p:nvSpPr>
        <p:spPr bwMode="auto">
          <a:xfrm>
            <a:off x="1709990" y="2600275"/>
            <a:ext cx="6408000" cy="234000"/>
          </a:xfrm>
          <a:prstGeom prst="rect">
            <a:avLst/>
          </a:prstGeom>
          <a:solidFill>
            <a:schemeClr val="bg1">
              <a:lumMod val="5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01" tIns="45700" rIns="91401" bIns="4570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914012"/>
            <a:endParaRPr lang="zh-CN" altLang="en-US" sz="1200" b="1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" name="组合 42"/>
          <p:cNvGrpSpPr/>
          <p:nvPr/>
        </p:nvGrpSpPr>
        <p:grpSpPr>
          <a:xfrm>
            <a:off x="1226820" y="2600275"/>
            <a:ext cx="252000" cy="234000"/>
            <a:chOff x="1226820" y="2428825"/>
            <a:chExt cx="252000" cy="234000"/>
          </a:xfrm>
        </p:grpSpPr>
        <p:sp>
          <p:nvSpPr>
            <p:cNvPr id="11" name="矩形 10"/>
            <p:cNvSpPr/>
            <p:nvPr/>
          </p:nvSpPr>
          <p:spPr bwMode="auto">
            <a:xfrm>
              <a:off x="1226820" y="2428825"/>
              <a:ext cx="252000" cy="234000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none" lIns="91401" tIns="45700" rIns="91401" bIns="4570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defTabSz="914012"/>
              <a:endParaRPr lang="zh-CN" altLang="en-US" sz="1200" b="1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2" name="Rectangle 75"/>
            <p:cNvSpPr>
              <a:spLocks noChangeArrowheads="1"/>
            </p:cNvSpPr>
            <p:nvPr/>
          </p:nvSpPr>
          <p:spPr bwMode="gray">
            <a:xfrm>
              <a:off x="1244858" y="2478229"/>
              <a:ext cx="193359" cy="166199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none" lIns="91401" tIns="45700" rIns="91401" bIns="4570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marL="192007" lvl="1" indent="-190419" defTabSz="914012">
                <a:buClr>
                  <a:schemeClr val="tx2"/>
                </a:buClr>
                <a:buSzPct val="125000"/>
              </a:pPr>
              <a:r>
                <a:rPr lang="en-US" altLang="zh-CN" sz="1200" b="1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I</a:t>
              </a:r>
              <a:endParaRPr lang="en-US" altLang="en-US" sz="1200" b="1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" name="组合 12"/>
          <p:cNvGrpSpPr/>
          <p:nvPr>
            <p:custDataLst>
              <p:tags r:id="rId3"/>
            </p:custDataLst>
          </p:nvPr>
        </p:nvGrpSpPr>
        <p:grpSpPr>
          <a:xfrm>
            <a:off x="1226820" y="4319590"/>
            <a:ext cx="252000" cy="234000"/>
            <a:chOff x="1524000" y="2609990"/>
            <a:chExt cx="367334" cy="288000"/>
          </a:xfrm>
        </p:grpSpPr>
        <p:sp>
          <p:nvSpPr>
            <p:cNvPr id="14" name="矩形 13"/>
            <p:cNvSpPr/>
            <p:nvPr/>
          </p:nvSpPr>
          <p:spPr bwMode="auto">
            <a:xfrm>
              <a:off x="1524000" y="2609990"/>
              <a:ext cx="367334" cy="288000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none" lIns="91401" tIns="45700" rIns="91401" bIns="4570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defTabSz="914012"/>
              <a:endParaRPr lang="zh-CN" altLang="en-US" sz="1200" b="0">
                <a:solidFill>
                  <a:srgbClr val="000000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5" name="Rectangle 75"/>
            <p:cNvSpPr>
              <a:spLocks noChangeArrowheads="1"/>
            </p:cNvSpPr>
            <p:nvPr/>
          </p:nvSpPr>
          <p:spPr bwMode="gray">
            <a:xfrm>
              <a:off x="1567603" y="2685408"/>
              <a:ext cx="281854" cy="12464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0" tIns="0" rIns="0" bIns="0" anchor="ctr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marL="192007" lvl="1" indent="-190419" algn="ctr" defTabSz="893385">
                <a:spcAft>
                  <a:spcPts val="600"/>
                </a:spcAft>
                <a:buClr>
                  <a:schemeClr val="tx2"/>
                </a:buClr>
                <a:buSzPct val="125000"/>
              </a:pPr>
              <a:r>
                <a:rPr lang="en-US" sz="1200" b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II</a:t>
              </a:r>
            </a:p>
          </p:txBody>
        </p:sp>
      </p:grpSp>
      <p:sp>
        <p:nvSpPr>
          <p:cNvPr id="23" name="矩形 22"/>
          <p:cNvSpPr/>
          <p:nvPr/>
        </p:nvSpPr>
        <p:spPr bwMode="auto">
          <a:xfrm>
            <a:off x="1709990" y="3631864"/>
            <a:ext cx="6408000" cy="234000"/>
          </a:xfrm>
          <a:prstGeom prst="rect">
            <a:avLst/>
          </a:prstGeom>
          <a:solidFill>
            <a:schemeClr val="bg1">
              <a:lumMod val="5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01" tIns="45700" rIns="91401" bIns="4570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914012"/>
            <a:endParaRPr lang="zh-CN" altLang="en-US" sz="12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矩形 25"/>
          <p:cNvSpPr/>
          <p:nvPr/>
        </p:nvSpPr>
        <p:spPr bwMode="auto">
          <a:xfrm>
            <a:off x="1709990" y="2944138"/>
            <a:ext cx="6408000" cy="234000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01" tIns="45700" rIns="91401" bIns="4570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914012"/>
            <a:endParaRPr lang="zh-CN" altLang="en-US" sz="12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矩形 28"/>
          <p:cNvSpPr/>
          <p:nvPr/>
        </p:nvSpPr>
        <p:spPr bwMode="auto">
          <a:xfrm>
            <a:off x="1709990" y="3975727"/>
            <a:ext cx="6408000" cy="234000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01" tIns="45700" rIns="91401" bIns="4570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914012"/>
            <a:endParaRPr lang="zh-CN" altLang="en-US" sz="1200" b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矩形 24"/>
          <p:cNvSpPr/>
          <p:nvPr/>
        </p:nvSpPr>
        <p:spPr bwMode="auto">
          <a:xfrm>
            <a:off x="1709990" y="3288001"/>
            <a:ext cx="6408000" cy="234000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01" tIns="45700" rIns="91401" bIns="4570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914012"/>
            <a:endParaRPr lang="zh-CN" altLang="en-US" sz="12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矩形 32"/>
          <p:cNvSpPr/>
          <p:nvPr/>
        </p:nvSpPr>
        <p:spPr bwMode="auto">
          <a:xfrm>
            <a:off x="1709990" y="4319590"/>
            <a:ext cx="6408000" cy="234000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01" tIns="45700" rIns="91401" bIns="4570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914012"/>
            <a:endParaRPr lang="zh-CN" altLang="en-US" sz="1200" b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Rectangle 75"/>
          <p:cNvSpPr>
            <a:spLocks noChangeArrowheads="1"/>
          </p:cNvSpPr>
          <p:nvPr/>
        </p:nvSpPr>
        <p:spPr bwMode="gray">
          <a:xfrm>
            <a:off x="1891456" y="2641469"/>
            <a:ext cx="5256000" cy="1661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anchor="ctr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lvl="1" indent="-144000" defTabSz="893385">
              <a:spcAft>
                <a:spcPts val="600"/>
              </a:spcAft>
              <a:buClr>
                <a:schemeClr val="bg1"/>
              </a:buClr>
              <a:buSzPct val="125000"/>
              <a:buFont typeface="Arial"/>
              <a:buChar char="▪"/>
            </a:pPr>
            <a:r>
              <a:rPr lang="en-US" altLang="zh-CN" sz="1200" b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Regulatory environment of China healthcare industry  </a:t>
            </a:r>
            <a:endParaRPr lang="zh-CN" altLang="en-US" sz="1200" b="1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Rectangle 75"/>
          <p:cNvSpPr>
            <a:spLocks noChangeArrowheads="1"/>
          </p:cNvSpPr>
          <p:nvPr/>
        </p:nvSpPr>
        <p:spPr bwMode="gray">
          <a:xfrm>
            <a:off x="1891456" y="4357569"/>
            <a:ext cx="5206087" cy="1661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anchor="ctr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lvl="1" indent="-144000" defTabSz="893385">
              <a:spcAft>
                <a:spcPts val="600"/>
              </a:spcAft>
              <a:buClr>
                <a:schemeClr val="tx2"/>
              </a:buClr>
              <a:buSzPct val="125000"/>
              <a:buFont typeface="Arial"/>
              <a:buChar char="▪"/>
            </a:pPr>
            <a:r>
              <a:rPr lang="en-US" altLang="zh-CN" sz="1200" b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Hospira government affairs and market access strategy</a:t>
            </a:r>
          </a:p>
        </p:txBody>
      </p:sp>
      <p:sp>
        <p:nvSpPr>
          <p:cNvPr id="39" name="Rectangle 75"/>
          <p:cNvSpPr>
            <a:spLocks noChangeArrowheads="1"/>
          </p:cNvSpPr>
          <p:nvPr/>
        </p:nvSpPr>
        <p:spPr bwMode="gray">
          <a:xfrm>
            <a:off x="1891456" y="2981592"/>
            <a:ext cx="6084000" cy="1661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anchor="ctr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288000" lvl="1" indent="-144000" defTabSz="893385">
              <a:spcAft>
                <a:spcPts val="600"/>
              </a:spcAft>
              <a:buSzPct val="125000"/>
              <a:buFont typeface="Calibri" pitchFamily="34" charset="0"/>
              <a:buChar char="−"/>
            </a:pPr>
            <a:r>
              <a:rPr lang="en-US" altLang="zh-CN" sz="1200">
                <a:latin typeface="Arial" pitchFamily="34" charset="0"/>
                <a:cs typeface="Arial" pitchFamily="34" charset="0"/>
              </a:rPr>
              <a:t>Regulatory environment of Pharma and Medical Device industries </a:t>
            </a:r>
            <a:endParaRPr lang="zh-CN" altLang="en-US" sz="1200">
              <a:latin typeface="Arial" pitchFamily="34" charset="0"/>
              <a:cs typeface="Arial" pitchFamily="34" charset="0"/>
            </a:endParaRPr>
          </a:p>
        </p:txBody>
      </p:sp>
      <p:sp>
        <p:nvSpPr>
          <p:cNvPr id="40" name="Rectangle 75"/>
          <p:cNvSpPr>
            <a:spLocks noChangeArrowheads="1"/>
          </p:cNvSpPr>
          <p:nvPr/>
        </p:nvSpPr>
        <p:spPr bwMode="gray">
          <a:xfrm>
            <a:off x="1891456" y="3662826"/>
            <a:ext cx="6311902" cy="1661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anchor="ctr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288000" lvl="1" indent="-144000" defTabSz="893385">
              <a:spcAft>
                <a:spcPts val="600"/>
              </a:spcAft>
              <a:buClr>
                <a:schemeClr val="bg1"/>
              </a:buClr>
              <a:buSzPct val="125000"/>
              <a:buFont typeface="Calibri" pitchFamily="34" charset="0"/>
              <a:buChar char="−"/>
            </a:pPr>
            <a:r>
              <a:rPr lang="en-US" altLang="zh-CN" sz="1200" b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Market access regulation and process for MNC Pharma</a:t>
            </a:r>
            <a:endParaRPr lang="en-US" altLang="zh-CN" sz="1200" b="1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Rectangle 75"/>
          <p:cNvSpPr>
            <a:spLocks noChangeArrowheads="1"/>
          </p:cNvSpPr>
          <p:nvPr/>
        </p:nvSpPr>
        <p:spPr bwMode="gray">
          <a:xfrm>
            <a:off x="1891456" y="3313200"/>
            <a:ext cx="6084000" cy="1661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anchor="ctr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288000" lvl="1" indent="-144000" defTabSz="893385">
              <a:spcAft>
                <a:spcPts val="600"/>
              </a:spcAft>
              <a:buClr>
                <a:schemeClr val="tx1"/>
              </a:buClr>
              <a:buSzPct val="125000"/>
              <a:buFont typeface="Calibri" pitchFamily="34" charset="0"/>
              <a:buChar char="−"/>
            </a:pPr>
            <a:r>
              <a:rPr lang="en-US" altLang="zh-CN" sz="1200">
                <a:latin typeface="Arial" pitchFamily="34" charset="0"/>
                <a:cs typeface="Arial" pitchFamily="34" charset="0"/>
              </a:rPr>
              <a:t>China insurance system introduction and assessment </a:t>
            </a:r>
            <a:endParaRPr lang="zh-CN" altLang="en-US" sz="1200"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Rectangle 75"/>
          <p:cNvSpPr>
            <a:spLocks noChangeArrowheads="1"/>
          </p:cNvSpPr>
          <p:nvPr/>
        </p:nvSpPr>
        <p:spPr bwMode="gray">
          <a:xfrm>
            <a:off x="1891456" y="4018804"/>
            <a:ext cx="6311902" cy="1661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anchor="ctr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288000" lvl="1" indent="-144000" defTabSz="893385">
              <a:spcAft>
                <a:spcPts val="600"/>
              </a:spcAft>
              <a:buClr>
                <a:schemeClr val="tx1"/>
              </a:buClr>
              <a:buSzPct val="125000"/>
              <a:buFont typeface="Calibri" pitchFamily="34" charset="0"/>
              <a:buChar char="−"/>
            </a:pPr>
            <a:r>
              <a:rPr lang="en-US" altLang="zh-CN" sz="1200" b="0">
                <a:latin typeface="Arial" pitchFamily="34" charset="0"/>
                <a:cs typeface="Arial" pitchFamily="34" charset="0"/>
              </a:rPr>
              <a:t>Market access regulation and process for </a:t>
            </a:r>
            <a:r>
              <a:rPr lang="en-US" altLang="zh-CN" sz="1200">
                <a:latin typeface="Arial" pitchFamily="34" charset="0"/>
                <a:cs typeface="Arial" pitchFamily="34" charset="0"/>
              </a:rPr>
              <a:t>medical device </a:t>
            </a:r>
            <a:r>
              <a:rPr lang="en-US" altLang="zh-CN" sz="1200" b="0">
                <a:latin typeface="Arial" pitchFamily="34" charset="0"/>
                <a:cs typeface="Arial" pitchFamily="34" charset="0"/>
              </a:rPr>
              <a:t>companies</a:t>
            </a:r>
            <a:endParaRPr lang="zh-CN" altLang="en-US" sz="1200" b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90" name="对象 89" hidden="1"/>
          <p:cNvGraphicFramePr>
            <a:graphicFrameLocks noChangeAspect="1"/>
          </p:cNvGraphicFramePr>
          <p:nvPr>
            <p:custDataLst>
              <p:tags r:id="rId3"/>
            </p:custDataLst>
          </p:nvPr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5" name="think-cell 幻灯片" r:id="rId4" imgW="360" imgH="360" progId="TCLayout.ActiveDocument.1">
                  <p:embed/>
                </p:oleObj>
              </mc:Choice>
              <mc:Fallback>
                <p:oleObj name="think-cell 幻灯片" r:id="rId4" imgW="360" imgH="36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153835" y="83658"/>
            <a:ext cx="8770388" cy="571504"/>
          </a:xfrm>
        </p:spPr>
        <p:txBody>
          <a:bodyPr/>
          <a:lstStyle/>
          <a:p>
            <a:r>
              <a:rPr lang="en-US" altLang="zh-CN" sz="1800"/>
              <a:t>Market access of imported drug usually includes four key steps with various stakeholders involved</a:t>
            </a:r>
            <a:endParaRPr lang="zh-CN" altLang="en-US" sz="180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1"/>
            <p:custDataLst>
              <p:tags r:id="rId7"/>
            </p:custDataLst>
          </p:nvPr>
        </p:nvSpPr>
        <p:spPr>
          <a:xfrm>
            <a:off x="8566700" y="6643858"/>
            <a:ext cx="593485" cy="252000"/>
          </a:xfrm>
        </p:spPr>
        <p:txBody>
          <a:bodyPr/>
          <a:lstStyle/>
          <a:p>
            <a:pPr>
              <a:defRPr/>
            </a:pPr>
            <a:fld id="{42805AAE-7FEF-42AD-8795-3FF6F9FDB034}" type="slidenum">
              <a:rPr lang="en-US" altLang="zh-CN" smtClean="0">
                <a:latin typeface="Arial" pitchFamily="34" charset="0"/>
                <a:cs typeface="Arial" pitchFamily="34" charset="0"/>
              </a:rPr>
              <a:pPr>
                <a:defRPr/>
              </a:pPr>
              <a:t>24</a:t>
            </a:fld>
            <a:endParaRPr lang="en-US" altLang="zh-CN"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AutoShape 23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1060288" y="1375410"/>
            <a:ext cx="720000" cy="504000"/>
          </a:xfrm>
          <a:prstGeom prst="homePlate">
            <a:avLst>
              <a:gd name="adj" fmla="val 21476"/>
            </a:avLst>
          </a:prstGeom>
          <a:solidFill>
            <a:schemeClr val="accent1">
              <a:lumMod val="40000"/>
              <a:lumOff val="60000"/>
            </a:schemeClr>
          </a:solidFill>
          <a:ln w="28575" cap="flat" cmpd="sng" algn="ctr">
            <a:solidFill>
              <a:sysClr val="window" lastClr="FFFFFF"/>
            </a:solidFill>
            <a:prstDash val="solid"/>
          </a:ln>
          <a:effectLst/>
        </p:spPr>
        <p:txBody>
          <a:bodyPr wrap="none" lIns="0" tIns="0" rIns="0" bIns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de-DE" sz="1000" b="1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AutoShape 22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6529288" y="1375410"/>
            <a:ext cx="1764000" cy="504000"/>
          </a:xfrm>
          <a:prstGeom prst="chevron">
            <a:avLst>
              <a:gd name="adj" fmla="val 21220"/>
            </a:avLst>
          </a:prstGeom>
          <a:solidFill>
            <a:schemeClr val="accent1">
              <a:lumMod val="40000"/>
              <a:lumOff val="60000"/>
            </a:schemeClr>
          </a:solidFill>
          <a:ln w="28575" cap="flat" cmpd="sng" algn="ctr">
            <a:solidFill>
              <a:sysClr val="window" lastClr="FFFFFF"/>
            </a:solidFill>
            <a:prstDash val="solid"/>
          </a:ln>
          <a:effectLst/>
        </p:spPr>
        <p:txBody>
          <a:bodyPr wrap="none" lIns="0" tIns="0" rIns="0" bIns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de-DE" sz="1000" b="1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43" name="AutoShape 22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5534488" y="1375410"/>
            <a:ext cx="936000" cy="504000"/>
          </a:xfrm>
          <a:prstGeom prst="chevron">
            <a:avLst>
              <a:gd name="adj" fmla="val 21220"/>
            </a:avLst>
          </a:prstGeom>
          <a:solidFill>
            <a:schemeClr val="accent1">
              <a:lumMod val="40000"/>
              <a:lumOff val="60000"/>
            </a:schemeClr>
          </a:solidFill>
          <a:ln w="28575" cap="flat" cmpd="sng" algn="ctr">
            <a:solidFill>
              <a:sysClr val="window" lastClr="FFFFFF"/>
            </a:solidFill>
            <a:prstDash val="solid"/>
          </a:ln>
          <a:effectLst/>
        </p:spPr>
        <p:txBody>
          <a:bodyPr wrap="none" lIns="0" tIns="0" rIns="0" bIns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de-DE" sz="1000" b="1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44" name="AutoShape 22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714357" y="1375410"/>
            <a:ext cx="936000" cy="504000"/>
          </a:xfrm>
          <a:prstGeom prst="chevron">
            <a:avLst>
              <a:gd name="adj" fmla="val 21220"/>
            </a:avLst>
          </a:prstGeom>
          <a:solidFill>
            <a:schemeClr val="accent1">
              <a:lumMod val="40000"/>
              <a:lumOff val="60000"/>
            </a:schemeClr>
          </a:solidFill>
          <a:ln w="28575" cap="flat" cmpd="sng" algn="ctr">
            <a:solidFill>
              <a:sysClr val="window" lastClr="FFFFFF"/>
            </a:solidFill>
            <a:prstDash val="solid"/>
          </a:ln>
          <a:effectLst/>
        </p:spPr>
        <p:txBody>
          <a:bodyPr wrap="none" lIns="0" tIns="0" rIns="0" bIns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de-DE" sz="1000" b="1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AutoShape 22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2889088" y="1375410"/>
            <a:ext cx="1764000" cy="504000"/>
          </a:xfrm>
          <a:prstGeom prst="chevron">
            <a:avLst>
              <a:gd name="adj" fmla="val 21220"/>
            </a:avLst>
          </a:prstGeom>
          <a:solidFill>
            <a:schemeClr val="accent1">
              <a:lumMod val="40000"/>
              <a:lumOff val="60000"/>
            </a:schemeClr>
          </a:solidFill>
          <a:ln w="28575" cap="flat" cmpd="sng" algn="ctr">
            <a:solidFill>
              <a:sysClr val="window" lastClr="FFFFFF"/>
            </a:solidFill>
            <a:prstDash val="solid"/>
          </a:ln>
          <a:effectLst/>
        </p:spPr>
        <p:txBody>
          <a:bodyPr wrap="none" lIns="0" tIns="0" rIns="0" bIns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de-DE" sz="1000" b="1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AutoShape 22"/>
          <p:cNvSpPr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2127088" y="1375410"/>
            <a:ext cx="720000" cy="504000"/>
          </a:xfrm>
          <a:prstGeom prst="chevron">
            <a:avLst>
              <a:gd name="adj" fmla="val 21220"/>
            </a:avLst>
          </a:prstGeom>
          <a:solidFill>
            <a:schemeClr val="accent1">
              <a:lumMod val="40000"/>
              <a:lumOff val="60000"/>
            </a:schemeClr>
          </a:solidFill>
          <a:ln w="28575" cap="flat" cmpd="sng" algn="ctr">
            <a:solidFill>
              <a:sysClr val="window" lastClr="FFFFFF"/>
            </a:solidFill>
            <a:prstDash val="solid"/>
          </a:ln>
          <a:effectLst/>
        </p:spPr>
        <p:txBody>
          <a:bodyPr wrap="none" lIns="0" tIns="0" rIns="0" bIns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de-DE" sz="1000" b="1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AutoShape 22"/>
          <p:cNvSpPr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8223088" y="1375410"/>
            <a:ext cx="864000" cy="504000"/>
          </a:xfrm>
          <a:prstGeom prst="chevron">
            <a:avLst>
              <a:gd name="adj" fmla="val 21220"/>
            </a:avLst>
          </a:prstGeom>
          <a:solidFill>
            <a:schemeClr val="accent1">
              <a:lumMod val="40000"/>
              <a:lumOff val="60000"/>
            </a:schemeClr>
          </a:solidFill>
          <a:ln w="28575" cap="flat" cmpd="sng" algn="ctr">
            <a:solidFill>
              <a:sysClr val="window" lastClr="FFFFFF"/>
            </a:solidFill>
            <a:prstDash val="solid"/>
          </a:ln>
          <a:effectLst/>
        </p:spPr>
        <p:txBody>
          <a:bodyPr wrap="none" lIns="0" tIns="0" rIns="0" bIns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de-DE" sz="1000" b="1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AutoShape 22"/>
          <p:cNvSpPr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1593688" y="1375410"/>
            <a:ext cx="720000" cy="504000"/>
          </a:xfrm>
          <a:prstGeom prst="chevron">
            <a:avLst>
              <a:gd name="adj" fmla="val 21220"/>
            </a:avLst>
          </a:prstGeom>
          <a:solidFill>
            <a:schemeClr val="accent1">
              <a:lumMod val="40000"/>
              <a:lumOff val="60000"/>
            </a:schemeClr>
          </a:solidFill>
          <a:ln w="28575" cap="flat" cmpd="sng" algn="ctr">
            <a:solidFill>
              <a:sysClr val="window" lastClr="FFFFFF"/>
            </a:solidFill>
            <a:prstDash val="solid"/>
          </a:ln>
          <a:effectLst/>
        </p:spPr>
        <p:txBody>
          <a:bodyPr wrap="none" lIns="0" tIns="0" rIns="0" bIns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de-DE" sz="1000" b="1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Box 32"/>
          <p:cNvSpPr txBox="1"/>
          <p:nvPr>
            <p:custDataLst>
              <p:tags r:id="rId16"/>
            </p:custDataLst>
          </p:nvPr>
        </p:nvSpPr>
        <p:spPr>
          <a:xfrm>
            <a:off x="1086344" y="1451610"/>
            <a:ext cx="576000" cy="307777"/>
          </a:xfrm>
          <a:prstGeom prst="rect">
            <a:avLst/>
          </a:prstGeom>
          <a:noFill/>
          <a:ln w="12700">
            <a:noFill/>
          </a:ln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0" b="1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IND approval</a:t>
            </a:r>
            <a:endParaRPr kumimoji="0" lang="zh-CN" altLang="en-US" sz="1000" b="1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TextBox 33"/>
          <p:cNvSpPr txBox="1"/>
          <p:nvPr>
            <p:custDataLst>
              <p:tags r:id="rId17"/>
            </p:custDataLst>
          </p:nvPr>
        </p:nvSpPr>
        <p:spPr>
          <a:xfrm>
            <a:off x="2294658" y="1451610"/>
            <a:ext cx="576000" cy="307777"/>
          </a:xfrm>
          <a:prstGeom prst="rect">
            <a:avLst/>
          </a:prstGeom>
          <a:noFill/>
          <a:ln w="12700">
            <a:noFill/>
          </a:ln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lvl="2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1000" b="1" ker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NDA approval</a:t>
            </a:r>
            <a:endParaRPr kumimoji="0" lang="en-US" altLang="zh-CN" sz="1000" b="1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TextBox 34"/>
          <p:cNvSpPr txBox="1"/>
          <p:nvPr>
            <p:custDataLst>
              <p:tags r:id="rId18"/>
            </p:custDataLst>
          </p:nvPr>
        </p:nvSpPr>
        <p:spPr>
          <a:xfrm>
            <a:off x="3404668" y="1451610"/>
            <a:ext cx="932912" cy="307777"/>
          </a:xfrm>
          <a:prstGeom prst="rect">
            <a:avLst/>
          </a:prstGeom>
          <a:noFill/>
          <a:ln w="12700">
            <a:noFill/>
          </a:ln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lvl="2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0" b="1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Pricing registration</a:t>
            </a:r>
          </a:p>
        </p:txBody>
      </p:sp>
      <p:sp>
        <p:nvSpPr>
          <p:cNvPr id="36" name="TextBox 35"/>
          <p:cNvSpPr txBox="1"/>
          <p:nvPr>
            <p:custDataLst>
              <p:tags r:id="rId19"/>
            </p:custDataLst>
          </p:nvPr>
        </p:nvSpPr>
        <p:spPr>
          <a:xfrm>
            <a:off x="4892058" y="1395165"/>
            <a:ext cx="648000" cy="461665"/>
          </a:xfrm>
          <a:prstGeom prst="rect">
            <a:avLst/>
          </a:prstGeom>
          <a:noFill/>
          <a:ln w="12700">
            <a:noFill/>
          </a:ln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lvl="2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0" b="1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Provincial access by</a:t>
            </a:r>
            <a:r>
              <a:rPr kumimoji="0" lang="en-US" altLang="zh-CN" sz="1000" b="1" i="0" u="none" strike="noStrike" kern="0" cap="none" spc="0" normalizeH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tendering</a:t>
            </a:r>
            <a:endParaRPr kumimoji="0" lang="en-US" altLang="zh-CN" sz="1000" b="1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TextBox 36"/>
          <p:cNvSpPr txBox="1"/>
          <p:nvPr>
            <p:custDataLst>
              <p:tags r:id="rId20"/>
            </p:custDataLst>
          </p:nvPr>
        </p:nvSpPr>
        <p:spPr>
          <a:xfrm>
            <a:off x="5727000" y="1451610"/>
            <a:ext cx="576000" cy="307777"/>
          </a:xfrm>
          <a:prstGeom prst="rect">
            <a:avLst/>
          </a:prstGeom>
          <a:noFill/>
          <a:ln w="12700">
            <a:noFill/>
          </a:ln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lvl="2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0" b="1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Hospital listing</a:t>
            </a:r>
          </a:p>
        </p:txBody>
      </p:sp>
      <p:sp>
        <p:nvSpPr>
          <p:cNvPr id="38" name="TextBox 37"/>
          <p:cNvSpPr txBox="1"/>
          <p:nvPr>
            <p:custDataLst>
              <p:tags r:id="rId21"/>
            </p:custDataLst>
          </p:nvPr>
        </p:nvSpPr>
        <p:spPr>
          <a:xfrm>
            <a:off x="6916189" y="1451610"/>
            <a:ext cx="1080000" cy="307777"/>
          </a:xfrm>
          <a:prstGeom prst="rect">
            <a:avLst/>
          </a:prstGeom>
          <a:noFill/>
          <a:ln w="12700">
            <a:noFill/>
          </a:ln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lvl="2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1000" b="1" kern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Reimbursement inclusion</a:t>
            </a:r>
            <a:endParaRPr kumimoji="0" lang="en-US" altLang="zh-CN" sz="1000" b="1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9" name="TextBox 38"/>
          <p:cNvSpPr txBox="1"/>
          <p:nvPr>
            <p:custDataLst>
              <p:tags r:id="rId22"/>
            </p:custDataLst>
          </p:nvPr>
        </p:nvSpPr>
        <p:spPr>
          <a:xfrm>
            <a:off x="8441753" y="1451610"/>
            <a:ext cx="713135" cy="307777"/>
          </a:xfrm>
          <a:prstGeom prst="rect">
            <a:avLst/>
          </a:prstGeom>
          <a:noFill/>
          <a:ln w="12700">
            <a:noFill/>
          </a:ln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lvl="2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0" b="1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Value capture</a:t>
            </a:r>
          </a:p>
        </p:txBody>
      </p:sp>
      <p:sp>
        <p:nvSpPr>
          <p:cNvPr id="40" name="TextBox 39"/>
          <p:cNvSpPr txBox="1"/>
          <p:nvPr>
            <p:custDataLst>
              <p:tags r:id="rId23"/>
            </p:custDataLst>
          </p:nvPr>
        </p:nvSpPr>
        <p:spPr>
          <a:xfrm>
            <a:off x="1713430" y="1451610"/>
            <a:ext cx="576000" cy="307777"/>
          </a:xfrm>
          <a:prstGeom prst="rect">
            <a:avLst/>
          </a:prstGeom>
          <a:noFill/>
          <a:ln w="12700">
            <a:noFill/>
          </a:ln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lvl="2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1000" b="1" kern="0" noProof="0"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Clinical Research</a:t>
            </a:r>
            <a:endParaRPr kumimoji="0" lang="en-US" altLang="zh-CN" sz="1000" b="1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AutoShape 23"/>
          <p:cNvSpPr>
            <a:spLocks noChangeArrowheads="1"/>
          </p:cNvSpPr>
          <p:nvPr>
            <p:custDataLst>
              <p:tags r:id="rId24"/>
            </p:custDataLst>
          </p:nvPr>
        </p:nvSpPr>
        <p:spPr bwMode="auto">
          <a:xfrm>
            <a:off x="1017088" y="1368810"/>
            <a:ext cx="1872000" cy="540000"/>
          </a:xfrm>
          <a:prstGeom prst="homePlate">
            <a:avLst>
              <a:gd name="adj" fmla="val 21476"/>
            </a:avLst>
          </a:prstGeom>
          <a:noFill/>
          <a:ln w="19050" cap="flat" cmpd="sng" algn="ctr">
            <a:solidFill>
              <a:schemeClr val="accent2">
                <a:lumMod val="75000"/>
              </a:schemeClr>
            </a:solidFill>
            <a:prstDash val="sysDash"/>
          </a:ln>
          <a:effectLst/>
        </p:spPr>
        <p:txBody>
          <a:bodyPr wrap="none" lIns="0" tIns="0" rIns="0" bIns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de-DE" sz="1000" b="1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AutoShape 22"/>
          <p:cNvSpPr>
            <a:spLocks noChangeArrowheads="1"/>
          </p:cNvSpPr>
          <p:nvPr>
            <p:custDataLst>
              <p:tags r:id="rId25"/>
            </p:custDataLst>
          </p:nvPr>
        </p:nvSpPr>
        <p:spPr bwMode="auto">
          <a:xfrm>
            <a:off x="2864088" y="1368810"/>
            <a:ext cx="1836000" cy="540000"/>
          </a:xfrm>
          <a:prstGeom prst="chevron">
            <a:avLst>
              <a:gd name="adj" fmla="val 21220"/>
            </a:avLst>
          </a:prstGeom>
          <a:noFill/>
          <a:ln w="19050" cap="flat" cmpd="sng" algn="ctr">
            <a:solidFill>
              <a:schemeClr val="accent2">
                <a:lumMod val="75000"/>
              </a:schemeClr>
            </a:solidFill>
            <a:prstDash val="sysDash"/>
          </a:ln>
          <a:effectLst/>
        </p:spPr>
        <p:txBody>
          <a:bodyPr wrap="none" lIns="0" tIns="0" rIns="0" bIns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de-DE" sz="1000" b="1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58" name="AutoShape 22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4667888" y="1368810"/>
            <a:ext cx="1836000" cy="540000"/>
          </a:xfrm>
          <a:prstGeom prst="chevron">
            <a:avLst>
              <a:gd name="adj" fmla="val 21220"/>
            </a:avLst>
          </a:prstGeom>
          <a:noFill/>
          <a:ln w="19050" cap="flat" cmpd="sng" algn="ctr">
            <a:solidFill>
              <a:schemeClr val="accent2">
                <a:lumMod val="75000"/>
              </a:schemeClr>
            </a:solidFill>
            <a:prstDash val="sysDash"/>
          </a:ln>
          <a:effectLst/>
        </p:spPr>
        <p:txBody>
          <a:bodyPr wrap="none" lIns="0" tIns="0" rIns="0" bIns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de-DE" sz="1000" b="1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70" name="AutoShape 22"/>
          <p:cNvSpPr>
            <a:spLocks noChangeArrowheads="1"/>
          </p:cNvSpPr>
          <p:nvPr>
            <p:custDataLst>
              <p:tags r:id="rId27"/>
            </p:custDataLst>
          </p:nvPr>
        </p:nvSpPr>
        <p:spPr bwMode="auto">
          <a:xfrm>
            <a:off x="6471688" y="1368810"/>
            <a:ext cx="1836000" cy="540000"/>
          </a:xfrm>
          <a:prstGeom prst="chevron">
            <a:avLst>
              <a:gd name="adj" fmla="val 21220"/>
            </a:avLst>
          </a:prstGeom>
          <a:noFill/>
          <a:ln w="19050" cap="flat" cmpd="sng" algn="ctr">
            <a:solidFill>
              <a:schemeClr val="accent2">
                <a:lumMod val="75000"/>
              </a:schemeClr>
            </a:solidFill>
            <a:prstDash val="sysDash"/>
          </a:ln>
          <a:effectLst/>
        </p:spPr>
        <p:txBody>
          <a:bodyPr wrap="none" lIns="0" tIns="0" rIns="0" bIns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de-DE" sz="1000" b="1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88" name="圆角矩形 87"/>
          <p:cNvSpPr/>
          <p:nvPr/>
        </p:nvSpPr>
        <p:spPr bwMode="auto">
          <a:xfrm>
            <a:off x="240923" y="2409560"/>
            <a:ext cx="8052365" cy="648000"/>
          </a:xfrm>
          <a:prstGeom prst="roundRect">
            <a:avLst/>
          </a:prstGeom>
          <a:solidFill>
            <a:schemeClr val="bg1"/>
          </a:solidFill>
          <a:ln w="19050" algn="ctr">
            <a:solidFill>
              <a:schemeClr val="accent1">
                <a:lumMod val="20000"/>
                <a:lumOff val="80000"/>
              </a:schemeClr>
            </a:solidFill>
            <a:round/>
          </a:ln>
        </p:spPr>
        <p:txBody>
          <a:bodyPr wrap="square" rtlCol="0" anchor="ctr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defTabSz="895350">
              <a:buSzPct val="120000"/>
              <a:buFontTx/>
              <a:buChar char="•"/>
            </a:pPr>
            <a:endParaRPr lang="zh-CN" altLang="en-US" sz="1000">
              <a:latin typeface="Arial" pitchFamily="34" charset="0"/>
              <a:ea typeface="STKaiti" pitchFamily="2" charset="-122"/>
              <a:cs typeface="Arial" pitchFamily="34" charset="0"/>
            </a:endParaRPr>
          </a:p>
        </p:txBody>
      </p:sp>
      <p:sp>
        <p:nvSpPr>
          <p:cNvPr id="79" name="圆角矩形 78"/>
          <p:cNvSpPr/>
          <p:nvPr/>
        </p:nvSpPr>
        <p:spPr bwMode="auto">
          <a:xfrm>
            <a:off x="158402" y="2409560"/>
            <a:ext cx="864000" cy="64800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 w="19050" algn="ctr">
            <a:noFill/>
            <a:round/>
          </a:ln>
        </p:spPr>
        <p:txBody>
          <a:bodyPr wrap="square" rtlCol="0" anchor="ctr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defTabSz="895350">
              <a:buSzPct val="120000"/>
            </a:pPr>
            <a:r>
              <a:rPr lang="en-US" altLang="zh-CN" sz="1000" b="1">
                <a:latin typeface="Arial" pitchFamily="34" charset="0"/>
                <a:ea typeface="STKaiti" pitchFamily="2" charset="-122"/>
                <a:cs typeface="Arial" pitchFamily="34" charset="0"/>
              </a:rPr>
              <a:t>Authority in Charge</a:t>
            </a:r>
            <a:endParaRPr lang="zh-CN" altLang="en-US" sz="1000" b="1">
              <a:latin typeface="Arial" pitchFamily="34" charset="0"/>
              <a:ea typeface="STKaiti" pitchFamily="2" charset="-122"/>
              <a:cs typeface="Arial" pitchFamily="34" charset="0"/>
            </a:endParaRPr>
          </a:p>
        </p:txBody>
      </p:sp>
      <p:sp>
        <p:nvSpPr>
          <p:cNvPr id="91" name="TextBox 90"/>
          <p:cNvSpPr txBox="1"/>
          <p:nvPr/>
        </p:nvSpPr>
        <p:spPr bwMode="auto">
          <a:xfrm>
            <a:off x="1017088" y="2240968"/>
            <a:ext cx="1728000" cy="1384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algn="ctr">
              <a:spcBef>
                <a:spcPct val="0"/>
              </a:spcBef>
            </a:pPr>
            <a:r>
              <a:rPr lang="en-US" altLang="zh-CN" sz="1000" b="1">
                <a:solidFill>
                  <a:srgbClr val="000000"/>
                </a:solidFill>
                <a:latin typeface="Arial" pitchFamily="34" charset="0"/>
                <a:ea typeface="STKaiti" pitchFamily="2" charset="-122"/>
                <a:cs typeface="Arial" pitchFamily="34" charset="0"/>
              </a:rPr>
              <a:t>Registration</a:t>
            </a:r>
            <a:endParaRPr lang="zh-CN" altLang="en-US" sz="1000" b="1">
              <a:solidFill>
                <a:srgbClr val="000000"/>
              </a:solidFill>
              <a:latin typeface="Arial" pitchFamily="34" charset="0"/>
              <a:ea typeface="STKaiti" pitchFamily="2" charset="-122"/>
              <a:cs typeface="Arial" pitchFamily="34" charset="0"/>
            </a:endParaRPr>
          </a:p>
        </p:txBody>
      </p:sp>
      <p:sp>
        <p:nvSpPr>
          <p:cNvPr id="92" name="TextBox 91"/>
          <p:cNvSpPr txBox="1"/>
          <p:nvPr/>
        </p:nvSpPr>
        <p:spPr bwMode="auto">
          <a:xfrm>
            <a:off x="2831088" y="2240968"/>
            <a:ext cx="1728000" cy="1384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algn="ctr">
              <a:spcBef>
                <a:spcPct val="0"/>
              </a:spcBef>
            </a:pPr>
            <a:r>
              <a:rPr lang="en-US" altLang="zh-CN" sz="1000" b="1">
                <a:solidFill>
                  <a:srgbClr val="000000"/>
                </a:solidFill>
                <a:latin typeface="Arial" pitchFamily="34" charset="0"/>
                <a:ea typeface="STKaiti" pitchFamily="2" charset="-122"/>
                <a:cs typeface="Arial" pitchFamily="34" charset="0"/>
              </a:rPr>
              <a:t>Pricing</a:t>
            </a:r>
            <a:endParaRPr lang="zh-CN" altLang="en-US" sz="1000" b="1">
              <a:solidFill>
                <a:srgbClr val="000000"/>
              </a:solidFill>
              <a:latin typeface="Arial" pitchFamily="34" charset="0"/>
              <a:ea typeface="STKaiti" pitchFamily="2" charset="-122"/>
              <a:cs typeface="Arial" pitchFamily="34" charset="0"/>
            </a:endParaRPr>
          </a:p>
        </p:txBody>
      </p:sp>
      <p:sp>
        <p:nvSpPr>
          <p:cNvPr id="93" name="TextBox 92"/>
          <p:cNvSpPr txBox="1"/>
          <p:nvPr/>
        </p:nvSpPr>
        <p:spPr bwMode="auto">
          <a:xfrm>
            <a:off x="4645088" y="2240968"/>
            <a:ext cx="1728000" cy="1384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algn="ctr">
              <a:spcBef>
                <a:spcPct val="0"/>
              </a:spcBef>
            </a:pPr>
            <a:r>
              <a:rPr lang="en-US" altLang="zh-CN" sz="1000" b="1">
                <a:solidFill>
                  <a:srgbClr val="000000"/>
                </a:solidFill>
                <a:latin typeface="Arial" pitchFamily="34" charset="0"/>
                <a:ea typeface="STKaiti" pitchFamily="2" charset="-122"/>
                <a:cs typeface="Arial" pitchFamily="34" charset="0"/>
              </a:rPr>
              <a:t>Tendering</a:t>
            </a:r>
            <a:endParaRPr lang="zh-CN" altLang="en-US" sz="1000" b="1">
              <a:solidFill>
                <a:srgbClr val="000000"/>
              </a:solidFill>
              <a:latin typeface="Arial" pitchFamily="34" charset="0"/>
              <a:ea typeface="STKaiti" pitchFamily="2" charset="-122"/>
              <a:cs typeface="Arial" pitchFamily="34" charset="0"/>
            </a:endParaRPr>
          </a:p>
        </p:txBody>
      </p:sp>
      <p:sp>
        <p:nvSpPr>
          <p:cNvPr id="94" name="TextBox 93"/>
          <p:cNvSpPr txBox="1"/>
          <p:nvPr/>
        </p:nvSpPr>
        <p:spPr bwMode="auto">
          <a:xfrm>
            <a:off x="6459088" y="2240968"/>
            <a:ext cx="1728000" cy="1384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algn="ctr">
              <a:spcBef>
                <a:spcPct val="0"/>
              </a:spcBef>
            </a:pPr>
            <a:r>
              <a:rPr lang="en-US" altLang="zh-CN" sz="1000" b="1">
                <a:solidFill>
                  <a:srgbClr val="000000"/>
                </a:solidFill>
                <a:latin typeface="Arial" pitchFamily="34" charset="0"/>
                <a:ea typeface="STKaiti" pitchFamily="2" charset="-122"/>
                <a:cs typeface="Arial" pitchFamily="34" charset="0"/>
              </a:rPr>
              <a:t>Reimbursement</a:t>
            </a:r>
            <a:endParaRPr lang="zh-CN" altLang="en-US" sz="1000" b="1">
              <a:solidFill>
                <a:srgbClr val="000000"/>
              </a:solidFill>
              <a:latin typeface="Arial" pitchFamily="34" charset="0"/>
              <a:ea typeface="STKaiti" pitchFamily="2" charset="-122"/>
              <a:cs typeface="Arial" pitchFamily="34" charset="0"/>
            </a:endParaRPr>
          </a:p>
        </p:txBody>
      </p:sp>
      <p:sp>
        <p:nvSpPr>
          <p:cNvPr id="95" name="TextBox 94"/>
          <p:cNvSpPr txBox="1"/>
          <p:nvPr/>
        </p:nvSpPr>
        <p:spPr bwMode="auto">
          <a:xfrm>
            <a:off x="1062088" y="2456360"/>
            <a:ext cx="1440000" cy="1384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1">
                <a:solidFill>
                  <a:srgbClr val="000000"/>
                </a:solidFill>
                <a:latin typeface="Arial" pitchFamily="34" charset="0"/>
                <a:ea typeface="STKaiti" pitchFamily="2" charset="-122"/>
                <a:cs typeface="Arial" pitchFamily="34" charset="0"/>
              </a:rPr>
              <a:t>CFDA</a:t>
            </a:r>
          </a:p>
        </p:txBody>
      </p:sp>
      <p:sp>
        <p:nvSpPr>
          <p:cNvPr id="96" name="TextBox 95"/>
          <p:cNvSpPr txBox="1"/>
          <p:nvPr/>
        </p:nvSpPr>
        <p:spPr bwMode="auto">
          <a:xfrm>
            <a:off x="2889088" y="2456360"/>
            <a:ext cx="1440000" cy="2769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1">
                <a:solidFill>
                  <a:srgbClr val="000000"/>
                </a:solidFill>
                <a:latin typeface="Arial" pitchFamily="34" charset="0"/>
                <a:ea typeface="STKaiti" pitchFamily="2" charset="-122"/>
                <a:cs typeface="Arial" pitchFamily="34" charset="0"/>
              </a:rPr>
              <a:t>NDRC</a:t>
            </a:r>
          </a:p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1">
                <a:solidFill>
                  <a:srgbClr val="000000"/>
                </a:solidFill>
                <a:latin typeface="Arial" pitchFamily="34" charset="0"/>
                <a:ea typeface="STKaiti" pitchFamily="2" charset="-122"/>
                <a:cs typeface="Arial" pitchFamily="34" charset="0"/>
              </a:rPr>
              <a:t>Provincial DRC</a:t>
            </a:r>
            <a:endParaRPr lang="zh-CN" altLang="en-US" sz="1000" b="1">
              <a:solidFill>
                <a:srgbClr val="000000"/>
              </a:solidFill>
              <a:latin typeface="Arial" pitchFamily="34" charset="0"/>
              <a:ea typeface="STKaiti" pitchFamily="2" charset="-122"/>
              <a:cs typeface="Arial" pitchFamily="34" charset="0"/>
            </a:endParaRPr>
          </a:p>
        </p:txBody>
      </p:sp>
      <p:sp>
        <p:nvSpPr>
          <p:cNvPr id="97" name="TextBox 96"/>
          <p:cNvSpPr txBox="1"/>
          <p:nvPr/>
        </p:nvSpPr>
        <p:spPr bwMode="auto">
          <a:xfrm>
            <a:off x="6529288" y="2456360"/>
            <a:ext cx="1440000" cy="2769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1">
                <a:solidFill>
                  <a:srgbClr val="000000"/>
                </a:solidFill>
                <a:latin typeface="Arial" pitchFamily="34" charset="0"/>
                <a:ea typeface="STKaiti" pitchFamily="2" charset="-122"/>
                <a:cs typeface="Arial" pitchFamily="34" charset="0"/>
              </a:rPr>
              <a:t>MOHRSS</a:t>
            </a:r>
          </a:p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1">
                <a:solidFill>
                  <a:srgbClr val="000000"/>
                </a:solidFill>
                <a:latin typeface="Arial" pitchFamily="34" charset="0"/>
                <a:ea typeface="STKaiti" pitchFamily="2" charset="-122"/>
                <a:cs typeface="Arial" pitchFamily="34" charset="0"/>
              </a:rPr>
              <a:t>NHFPC</a:t>
            </a:r>
            <a:endParaRPr lang="zh-CN" altLang="en-US" sz="1000" b="1">
              <a:solidFill>
                <a:srgbClr val="000000"/>
              </a:solidFill>
              <a:latin typeface="Arial" pitchFamily="34" charset="0"/>
              <a:ea typeface="STKaiti" pitchFamily="2" charset="-122"/>
              <a:cs typeface="Arial" pitchFamily="34" charset="0"/>
            </a:endParaRPr>
          </a:p>
        </p:txBody>
      </p:sp>
      <p:sp>
        <p:nvSpPr>
          <p:cNvPr id="98" name="TextBox 97"/>
          <p:cNvSpPr txBox="1"/>
          <p:nvPr/>
        </p:nvSpPr>
        <p:spPr bwMode="auto">
          <a:xfrm>
            <a:off x="4684288" y="2456360"/>
            <a:ext cx="1716514" cy="55399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1">
                <a:solidFill>
                  <a:srgbClr val="000000"/>
                </a:solidFill>
                <a:latin typeface="Arial" pitchFamily="34" charset="0"/>
                <a:ea typeface="STKaiti" pitchFamily="2" charset="-122"/>
                <a:cs typeface="Arial" pitchFamily="34" charset="0"/>
              </a:rPr>
              <a:t>NHFPC</a:t>
            </a:r>
          </a:p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1">
                <a:solidFill>
                  <a:srgbClr val="000000"/>
                </a:solidFill>
                <a:latin typeface="Arial" pitchFamily="34" charset="0"/>
                <a:ea typeface="STKaiti" pitchFamily="2" charset="-122"/>
                <a:cs typeface="Arial" pitchFamily="34" charset="0"/>
              </a:rPr>
              <a:t>Provincial BOH</a:t>
            </a:r>
          </a:p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1">
                <a:solidFill>
                  <a:srgbClr val="000000"/>
                </a:solidFill>
                <a:latin typeface="Arial" pitchFamily="34" charset="0"/>
                <a:ea typeface="STKaiti" pitchFamily="2" charset="-122"/>
                <a:cs typeface="Arial" pitchFamily="34" charset="0"/>
              </a:rPr>
              <a:t>Provincial BOH Bidding office</a:t>
            </a:r>
            <a:endParaRPr lang="zh-CN" altLang="en-US" sz="1000" b="1">
              <a:solidFill>
                <a:srgbClr val="000000"/>
              </a:solidFill>
              <a:latin typeface="Arial" pitchFamily="34" charset="0"/>
              <a:ea typeface="STKaiti" pitchFamily="2" charset="-122"/>
              <a:cs typeface="Arial" pitchFamily="34" charset="0"/>
            </a:endParaRPr>
          </a:p>
        </p:txBody>
      </p:sp>
      <p:sp>
        <p:nvSpPr>
          <p:cNvPr id="101" name="圆角矩形 100"/>
          <p:cNvSpPr/>
          <p:nvPr/>
        </p:nvSpPr>
        <p:spPr bwMode="auto">
          <a:xfrm>
            <a:off x="234923" y="3117563"/>
            <a:ext cx="8052365" cy="1152000"/>
          </a:xfrm>
          <a:prstGeom prst="roundRect">
            <a:avLst>
              <a:gd name="adj" fmla="val 10714"/>
            </a:avLst>
          </a:prstGeom>
          <a:solidFill>
            <a:schemeClr val="bg1"/>
          </a:solidFill>
          <a:ln w="19050" algn="ctr">
            <a:solidFill>
              <a:schemeClr val="accent1">
                <a:lumMod val="20000"/>
                <a:lumOff val="80000"/>
              </a:schemeClr>
            </a:solidFill>
            <a:round/>
          </a:ln>
        </p:spPr>
        <p:txBody>
          <a:bodyPr wrap="square" rtlCol="0" anchor="ctr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defTabSz="895350">
              <a:buSzPct val="120000"/>
              <a:buFontTx/>
              <a:buChar char="•"/>
            </a:pPr>
            <a:endParaRPr lang="zh-CN" altLang="en-US" sz="1000">
              <a:latin typeface="Arial" pitchFamily="34" charset="0"/>
              <a:ea typeface="STKaiti" pitchFamily="2" charset="-122"/>
              <a:cs typeface="Arial" pitchFamily="34" charset="0"/>
            </a:endParaRPr>
          </a:p>
        </p:txBody>
      </p:sp>
      <p:sp>
        <p:nvSpPr>
          <p:cNvPr id="102" name="圆角矩形 101"/>
          <p:cNvSpPr/>
          <p:nvPr/>
        </p:nvSpPr>
        <p:spPr bwMode="auto">
          <a:xfrm>
            <a:off x="152402" y="3117563"/>
            <a:ext cx="864000" cy="115200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 w="19050" algn="ctr">
            <a:noFill/>
            <a:round/>
          </a:ln>
        </p:spPr>
        <p:txBody>
          <a:bodyPr wrap="square" rtlCol="0" anchor="ctr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defTabSz="895350">
              <a:buSzPct val="120000"/>
            </a:pPr>
            <a:r>
              <a:rPr lang="en-US" altLang="zh-CN" sz="1000" b="1">
                <a:latin typeface="Arial" pitchFamily="34" charset="0"/>
                <a:ea typeface="STKaiti" pitchFamily="2" charset="-122"/>
                <a:cs typeface="Arial" pitchFamily="34" charset="0"/>
              </a:rPr>
              <a:t>Key activities</a:t>
            </a:r>
            <a:endParaRPr lang="zh-CN" altLang="en-US" sz="1000" b="1">
              <a:latin typeface="Arial" pitchFamily="34" charset="0"/>
              <a:ea typeface="STKaiti" pitchFamily="2" charset="-122"/>
              <a:cs typeface="Arial" pitchFamily="34" charset="0"/>
            </a:endParaRPr>
          </a:p>
        </p:txBody>
      </p:sp>
      <p:sp>
        <p:nvSpPr>
          <p:cNvPr id="103" name="圆角矩形 102"/>
          <p:cNvSpPr/>
          <p:nvPr>
            <p:custDataLst>
              <p:tags r:id="rId28"/>
            </p:custDataLst>
          </p:nvPr>
        </p:nvSpPr>
        <p:spPr bwMode="auto">
          <a:xfrm>
            <a:off x="234923" y="4331910"/>
            <a:ext cx="8052365" cy="2052000"/>
          </a:xfrm>
          <a:prstGeom prst="roundRect">
            <a:avLst>
              <a:gd name="adj" fmla="val 7755"/>
            </a:avLst>
          </a:prstGeom>
          <a:solidFill>
            <a:schemeClr val="bg1"/>
          </a:solidFill>
          <a:ln w="19050" algn="ctr">
            <a:solidFill>
              <a:schemeClr val="accent1">
                <a:lumMod val="20000"/>
                <a:lumOff val="80000"/>
              </a:schemeClr>
            </a:solidFill>
            <a:round/>
          </a:ln>
        </p:spPr>
        <p:txBody>
          <a:bodyPr wrap="square" rtlCol="0" anchor="ctr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defTabSz="895350">
              <a:buSzPct val="120000"/>
              <a:buFontTx/>
              <a:buChar char="•"/>
            </a:pPr>
            <a:endParaRPr lang="zh-CN" altLang="en-US" sz="1000">
              <a:latin typeface="Arial" pitchFamily="34" charset="0"/>
              <a:ea typeface="STKaiti" pitchFamily="2" charset="-122"/>
              <a:cs typeface="Arial" pitchFamily="34" charset="0"/>
            </a:endParaRPr>
          </a:p>
        </p:txBody>
      </p:sp>
      <p:sp>
        <p:nvSpPr>
          <p:cNvPr id="104" name="圆角矩形 103"/>
          <p:cNvSpPr/>
          <p:nvPr>
            <p:custDataLst>
              <p:tags r:id="rId29"/>
            </p:custDataLst>
          </p:nvPr>
        </p:nvSpPr>
        <p:spPr bwMode="auto">
          <a:xfrm>
            <a:off x="152402" y="4331910"/>
            <a:ext cx="864000" cy="205200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 w="19050" algn="ctr">
            <a:noFill/>
            <a:round/>
          </a:ln>
        </p:spPr>
        <p:txBody>
          <a:bodyPr wrap="square" rtlCol="0" anchor="ctr"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defTabSz="895350">
              <a:buSzPct val="120000"/>
            </a:pPr>
            <a:r>
              <a:rPr lang="en-US" altLang="zh-CN" sz="1000" b="1">
                <a:latin typeface="Arial" pitchFamily="34" charset="0"/>
                <a:ea typeface="STKaiti" pitchFamily="2" charset="-122"/>
                <a:cs typeface="Arial" pitchFamily="34" charset="0"/>
              </a:rPr>
              <a:t>Key barriers</a:t>
            </a:r>
            <a:endParaRPr lang="zh-CN" altLang="en-US" sz="1000" b="1">
              <a:latin typeface="Arial" pitchFamily="34" charset="0"/>
              <a:ea typeface="STKaiti" pitchFamily="2" charset="-122"/>
              <a:cs typeface="Arial" pitchFamily="34" charset="0"/>
            </a:endParaRPr>
          </a:p>
        </p:txBody>
      </p:sp>
      <p:sp>
        <p:nvSpPr>
          <p:cNvPr id="105" name="TextBox 104"/>
          <p:cNvSpPr txBox="1"/>
          <p:nvPr/>
        </p:nvSpPr>
        <p:spPr bwMode="auto">
          <a:xfrm>
            <a:off x="1062088" y="3181857"/>
            <a:ext cx="1692000" cy="83099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Arial Unicode MS" pitchFamily="34" charset="-122"/>
                <a:cs typeface="Arial" pitchFamily="34" charset="0"/>
              </a:rPr>
              <a:t>CTA application and clinical research</a:t>
            </a:r>
          </a:p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Arial Unicode MS" pitchFamily="34" charset="-122"/>
                <a:cs typeface="Arial" pitchFamily="34" charset="0"/>
              </a:rPr>
              <a:t>NDA application and registration approval</a:t>
            </a:r>
          </a:p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Arial Unicode MS" pitchFamily="34" charset="-122"/>
                <a:cs typeface="Arial" pitchFamily="34" charset="0"/>
              </a:rPr>
              <a:t>Manufacturing approval</a:t>
            </a:r>
          </a:p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Arial Unicode MS" pitchFamily="34" charset="-122"/>
                <a:cs typeface="Arial" pitchFamily="34" charset="0"/>
              </a:rPr>
              <a:t>Import approval</a:t>
            </a:r>
            <a:endParaRPr lang="zh-CN" altLang="en-US" sz="1000">
              <a:solidFill>
                <a:srgbClr val="000000"/>
              </a:solidFill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106" name="TextBox 105"/>
          <p:cNvSpPr txBox="1"/>
          <p:nvPr/>
        </p:nvSpPr>
        <p:spPr bwMode="auto">
          <a:xfrm>
            <a:off x="4684288" y="3181857"/>
            <a:ext cx="1575000" cy="96949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Arial Unicode MS" pitchFamily="34" charset="-122"/>
                <a:cs typeface="Arial" pitchFamily="34" charset="0"/>
              </a:rPr>
              <a:t>Provincial bidding for essential drug and non-essential drug </a:t>
            </a:r>
          </a:p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Arial Unicode MS" pitchFamily="34" charset="-122"/>
                <a:cs typeface="Arial" pitchFamily="34" charset="0"/>
              </a:rPr>
              <a:t>Hospital listing</a:t>
            </a:r>
          </a:p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Arial Unicode MS" pitchFamily="34" charset="-122"/>
                <a:cs typeface="Arial" pitchFamily="34" charset="0"/>
              </a:rPr>
              <a:t>Price cut negotiation during tendering</a:t>
            </a:r>
          </a:p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Arial Unicode MS" pitchFamily="34" charset="-122"/>
                <a:cs typeface="Arial" pitchFamily="34" charset="0"/>
              </a:rPr>
              <a:t>Distribution</a:t>
            </a:r>
            <a:endParaRPr lang="zh-CN" altLang="en-US" sz="1000">
              <a:solidFill>
                <a:srgbClr val="000000"/>
              </a:solidFill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108" name="TextBox 107"/>
          <p:cNvSpPr txBox="1"/>
          <p:nvPr/>
        </p:nvSpPr>
        <p:spPr bwMode="auto">
          <a:xfrm>
            <a:off x="6529288" y="3181857"/>
            <a:ext cx="1656771" cy="41549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Arial Unicode MS" pitchFamily="34" charset="-122"/>
                <a:cs typeface="Arial" pitchFamily="34" charset="0"/>
              </a:rPr>
              <a:t>NRDL/PRDL inclusion</a:t>
            </a:r>
          </a:p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Arial Unicode MS" pitchFamily="34" charset="-122"/>
                <a:cs typeface="Arial" pitchFamily="34" charset="0"/>
              </a:rPr>
              <a:t>Reimbursement price and ratio negotiation </a:t>
            </a:r>
            <a:endParaRPr lang="zh-CN" altLang="en-US" sz="1000">
              <a:solidFill>
                <a:srgbClr val="000000"/>
              </a:solidFill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109" name="TextBox 108"/>
          <p:cNvSpPr txBox="1"/>
          <p:nvPr/>
        </p:nvSpPr>
        <p:spPr bwMode="auto">
          <a:xfrm>
            <a:off x="2889088" y="3181857"/>
            <a:ext cx="1626197" cy="96949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Arial Unicode MS" pitchFamily="34" charset="-122"/>
                <a:cs typeface="Arial" pitchFamily="34" charset="0"/>
              </a:rPr>
              <a:t>Pre-launching pricing assessment</a:t>
            </a:r>
          </a:p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Arial Unicode MS" pitchFamily="34" charset="-122"/>
                <a:cs typeface="Arial" pitchFamily="34" charset="0"/>
              </a:rPr>
              <a:t>Cost and process expense calculation</a:t>
            </a:r>
          </a:p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Arial Unicode MS" pitchFamily="34" charset="-122"/>
                <a:cs typeface="Arial" pitchFamily="34" charset="0"/>
              </a:rPr>
              <a:t>HEOR analysis</a:t>
            </a:r>
          </a:p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Arial Unicode MS" pitchFamily="34" charset="-122"/>
                <a:cs typeface="Arial" pitchFamily="34" charset="0"/>
              </a:rPr>
              <a:t>Price maintenance for NRDL products</a:t>
            </a:r>
          </a:p>
        </p:txBody>
      </p:sp>
      <p:sp>
        <p:nvSpPr>
          <p:cNvPr id="110" name="TextBox 109"/>
          <p:cNvSpPr txBox="1"/>
          <p:nvPr/>
        </p:nvSpPr>
        <p:spPr bwMode="auto">
          <a:xfrm>
            <a:off x="1001488" y="1985010"/>
            <a:ext cx="648000" cy="2769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0">
                <a:solidFill>
                  <a:srgbClr val="000000"/>
                </a:solidFill>
                <a:latin typeface="Arial" pitchFamily="34" charset="0"/>
                <a:ea typeface="STKaiti" pitchFamily="2" charset="-122"/>
                <a:cs typeface="Arial" pitchFamily="34" charset="0"/>
              </a:rPr>
              <a:t>12~20 m</a:t>
            </a:r>
            <a:endParaRPr lang="zh-CN" altLang="en-US" sz="1000" b="0">
              <a:solidFill>
                <a:srgbClr val="000000"/>
              </a:solidFill>
              <a:latin typeface="Arial" pitchFamily="34" charset="0"/>
              <a:ea typeface="STKaiti" pitchFamily="2" charset="-122"/>
              <a:cs typeface="Arial" pitchFamily="34" charset="0"/>
            </a:endParaRPr>
          </a:p>
        </p:txBody>
      </p:sp>
      <p:sp>
        <p:nvSpPr>
          <p:cNvPr id="111" name="TextBox 110"/>
          <p:cNvSpPr txBox="1"/>
          <p:nvPr/>
        </p:nvSpPr>
        <p:spPr bwMode="auto">
          <a:xfrm>
            <a:off x="1680688" y="1985010"/>
            <a:ext cx="540000" cy="1384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0">
                <a:solidFill>
                  <a:srgbClr val="000000"/>
                </a:solidFill>
                <a:latin typeface="Arial" pitchFamily="34" charset="0"/>
                <a:ea typeface="STKaiti" pitchFamily="2" charset="-122"/>
                <a:cs typeface="Arial" pitchFamily="34" charset="0"/>
              </a:rPr>
              <a:t>6~8 yr</a:t>
            </a:r>
            <a:endParaRPr lang="zh-CN" altLang="en-US" sz="1000" b="0">
              <a:solidFill>
                <a:srgbClr val="000000"/>
              </a:solidFill>
              <a:latin typeface="Arial" pitchFamily="34" charset="0"/>
              <a:ea typeface="STKaiti" pitchFamily="2" charset="-122"/>
              <a:cs typeface="Arial" pitchFamily="34" charset="0"/>
            </a:endParaRPr>
          </a:p>
        </p:txBody>
      </p:sp>
      <p:sp>
        <p:nvSpPr>
          <p:cNvPr id="112" name="TextBox 111"/>
          <p:cNvSpPr txBox="1"/>
          <p:nvPr/>
        </p:nvSpPr>
        <p:spPr bwMode="auto">
          <a:xfrm>
            <a:off x="2220688" y="1985010"/>
            <a:ext cx="648000" cy="2769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0">
                <a:solidFill>
                  <a:srgbClr val="000000"/>
                </a:solidFill>
                <a:latin typeface="Arial" pitchFamily="34" charset="0"/>
                <a:ea typeface="STKaiti" pitchFamily="2" charset="-122"/>
                <a:cs typeface="Arial" pitchFamily="34" charset="0"/>
              </a:rPr>
              <a:t>11~23 m</a:t>
            </a:r>
            <a:endParaRPr lang="zh-CN" altLang="en-US" sz="1000" b="0">
              <a:solidFill>
                <a:srgbClr val="000000"/>
              </a:solidFill>
              <a:latin typeface="Arial" pitchFamily="34" charset="0"/>
              <a:ea typeface="STKaiti" pitchFamily="2" charset="-122"/>
              <a:cs typeface="Arial" pitchFamily="34" charset="0"/>
            </a:endParaRPr>
          </a:p>
        </p:txBody>
      </p:sp>
      <p:sp>
        <p:nvSpPr>
          <p:cNvPr id="113" name="TextBox 112"/>
          <p:cNvSpPr txBox="1"/>
          <p:nvPr/>
        </p:nvSpPr>
        <p:spPr bwMode="auto">
          <a:xfrm>
            <a:off x="3490602" y="1985010"/>
            <a:ext cx="1092286" cy="1384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0">
                <a:solidFill>
                  <a:srgbClr val="000000"/>
                </a:solidFill>
                <a:latin typeface="Arial" pitchFamily="34" charset="0"/>
                <a:ea typeface="STKaiti" pitchFamily="2" charset="-122"/>
                <a:cs typeface="Arial" pitchFamily="34" charset="0"/>
              </a:rPr>
              <a:t>3~18 m</a:t>
            </a:r>
            <a:endParaRPr lang="zh-CN" altLang="en-US" sz="1000" b="0">
              <a:solidFill>
                <a:srgbClr val="000000"/>
              </a:solidFill>
              <a:latin typeface="Arial" pitchFamily="34" charset="0"/>
              <a:ea typeface="STKaiti" pitchFamily="2" charset="-122"/>
              <a:cs typeface="Arial" pitchFamily="34" charset="0"/>
            </a:endParaRPr>
          </a:p>
        </p:txBody>
      </p:sp>
      <p:sp>
        <p:nvSpPr>
          <p:cNvPr id="114" name="TextBox 113"/>
          <p:cNvSpPr txBox="1"/>
          <p:nvPr/>
        </p:nvSpPr>
        <p:spPr bwMode="auto">
          <a:xfrm>
            <a:off x="4821688" y="1985010"/>
            <a:ext cx="828000" cy="1384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0">
                <a:solidFill>
                  <a:srgbClr val="000000"/>
                </a:solidFill>
                <a:latin typeface="Arial" pitchFamily="34" charset="0"/>
                <a:ea typeface="STKaiti" pitchFamily="2" charset="-122"/>
                <a:cs typeface="Arial" pitchFamily="34" charset="0"/>
              </a:rPr>
              <a:t>6~48 m</a:t>
            </a:r>
            <a:endParaRPr lang="zh-CN" altLang="en-US" sz="1000" b="0">
              <a:solidFill>
                <a:srgbClr val="000000"/>
              </a:solidFill>
              <a:latin typeface="Arial" pitchFamily="34" charset="0"/>
              <a:ea typeface="STKaiti" pitchFamily="2" charset="-122"/>
              <a:cs typeface="Arial" pitchFamily="34" charset="0"/>
            </a:endParaRPr>
          </a:p>
        </p:txBody>
      </p:sp>
      <p:sp>
        <p:nvSpPr>
          <p:cNvPr id="115" name="TextBox 114"/>
          <p:cNvSpPr txBox="1"/>
          <p:nvPr/>
        </p:nvSpPr>
        <p:spPr bwMode="auto">
          <a:xfrm>
            <a:off x="5691688" y="1985010"/>
            <a:ext cx="720000" cy="1384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0">
                <a:solidFill>
                  <a:srgbClr val="000000"/>
                </a:solidFill>
                <a:latin typeface="Arial" pitchFamily="34" charset="0"/>
                <a:ea typeface="STKaiti" pitchFamily="2" charset="-122"/>
                <a:cs typeface="Arial" pitchFamily="34" charset="0"/>
              </a:rPr>
              <a:t>2-36 m</a:t>
            </a:r>
            <a:endParaRPr lang="zh-CN" altLang="en-US" sz="1000" b="0">
              <a:solidFill>
                <a:srgbClr val="000000"/>
              </a:solidFill>
              <a:latin typeface="Arial" pitchFamily="34" charset="0"/>
              <a:ea typeface="STKaiti" pitchFamily="2" charset="-122"/>
              <a:cs typeface="Arial" pitchFamily="34" charset="0"/>
            </a:endParaRPr>
          </a:p>
        </p:txBody>
      </p:sp>
      <p:sp>
        <p:nvSpPr>
          <p:cNvPr id="116" name="TextBox 115"/>
          <p:cNvSpPr txBox="1"/>
          <p:nvPr/>
        </p:nvSpPr>
        <p:spPr bwMode="auto">
          <a:xfrm>
            <a:off x="7052291" y="1985010"/>
            <a:ext cx="1340597" cy="1384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0">
                <a:solidFill>
                  <a:srgbClr val="000000"/>
                </a:solidFill>
                <a:latin typeface="Arial" pitchFamily="34" charset="0"/>
                <a:ea typeface="STKaiti" pitchFamily="2" charset="-122"/>
                <a:cs typeface="Arial" pitchFamily="34" charset="0"/>
              </a:rPr>
              <a:t>36~96 m</a:t>
            </a:r>
            <a:endParaRPr lang="zh-CN" altLang="en-US" sz="1000" b="0">
              <a:solidFill>
                <a:srgbClr val="000000"/>
              </a:solidFill>
              <a:latin typeface="Arial" pitchFamily="34" charset="0"/>
              <a:ea typeface="STKaiti" pitchFamily="2" charset="-122"/>
              <a:cs typeface="Arial" pitchFamily="34" charset="0"/>
            </a:endParaRPr>
          </a:p>
        </p:txBody>
      </p:sp>
      <p:sp>
        <p:nvSpPr>
          <p:cNvPr id="117" name="TextBox 116"/>
          <p:cNvSpPr txBox="1"/>
          <p:nvPr/>
        </p:nvSpPr>
        <p:spPr bwMode="auto">
          <a:xfrm>
            <a:off x="1062088" y="4373344"/>
            <a:ext cx="1692000" cy="138499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Arial Unicode MS" pitchFamily="34" charset="-122"/>
                <a:cs typeface="Arial" pitchFamily="34" charset="0"/>
              </a:rPr>
              <a:t>Time-consuming clinical study process </a:t>
            </a:r>
          </a:p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Arial Unicode MS" pitchFamily="34" charset="-122"/>
                <a:cs typeface="Arial" pitchFamily="34" charset="0"/>
              </a:rPr>
              <a:t>Long waiting time in queue caused by limited resource at CFDA</a:t>
            </a:r>
          </a:p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Arial Unicode MS" pitchFamily="34" charset="-122"/>
                <a:cs typeface="Arial" pitchFamily="34" charset="0"/>
              </a:rPr>
              <a:t>Insufficient communication between manufacturer and CFDA prior to the conduct of clinical studies, and during submission </a:t>
            </a:r>
          </a:p>
        </p:txBody>
      </p:sp>
      <p:sp>
        <p:nvSpPr>
          <p:cNvPr id="118" name="TextBox 117"/>
          <p:cNvSpPr txBox="1"/>
          <p:nvPr/>
        </p:nvSpPr>
        <p:spPr bwMode="auto">
          <a:xfrm>
            <a:off x="6529288" y="4373344"/>
            <a:ext cx="1657800" cy="83099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Arial Unicode MS" pitchFamily="34" charset="-122"/>
                <a:cs typeface="Arial" pitchFamily="34" charset="0"/>
              </a:rPr>
              <a:t>Long time taken for innovative drug to enter reimbursement list</a:t>
            </a:r>
          </a:p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Arial Unicode MS" pitchFamily="34" charset="-122"/>
                <a:cs typeface="Arial" pitchFamily="34" charset="0"/>
              </a:rPr>
              <a:t>Minimal negotiation power for high-cost drugs</a:t>
            </a:r>
          </a:p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Arial Unicode MS" pitchFamily="34" charset="-122"/>
                <a:cs typeface="Arial" pitchFamily="34" charset="0"/>
              </a:rPr>
              <a:t>Hospital budget control</a:t>
            </a:r>
          </a:p>
        </p:txBody>
      </p:sp>
      <p:sp>
        <p:nvSpPr>
          <p:cNvPr id="119" name="TextBox 118"/>
          <p:cNvSpPr txBox="1"/>
          <p:nvPr/>
        </p:nvSpPr>
        <p:spPr bwMode="auto">
          <a:xfrm>
            <a:off x="2889088" y="4373344"/>
            <a:ext cx="1693800" cy="69249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Arial Unicode MS" pitchFamily="34" charset="-122"/>
                <a:cs typeface="Arial" pitchFamily="34" charset="0"/>
              </a:rPr>
              <a:t>Long review process</a:t>
            </a:r>
          </a:p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Arial Unicode MS" pitchFamily="34" charset="-122"/>
                <a:cs typeface="Arial" pitchFamily="34" charset="0"/>
              </a:rPr>
              <a:t>Inconsistent pricing reference </a:t>
            </a:r>
          </a:p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Arial Unicode MS" pitchFamily="34" charset="-122"/>
                <a:cs typeface="Arial" pitchFamily="34" charset="0"/>
              </a:rPr>
              <a:t>Lack of expertise to review innovative drugs</a:t>
            </a:r>
            <a:endParaRPr lang="zh-CN" altLang="en-US" sz="1000">
              <a:solidFill>
                <a:srgbClr val="000000"/>
              </a:solidFill>
              <a:latin typeface="Arial" pitchFamily="34" charset="0"/>
              <a:ea typeface="Arial Unicode MS" pitchFamily="34" charset="-122"/>
              <a:cs typeface="Arial" pitchFamily="34" charset="0"/>
            </a:endParaRPr>
          </a:p>
        </p:txBody>
      </p:sp>
      <p:sp>
        <p:nvSpPr>
          <p:cNvPr id="120" name="TextBox 119"/>
          <p:cNvSpPr txBox="1"/>
          <p:nvPr/>
        </p:nvSpPr>
        <p:spPr bwMode="auto">
          <a:xfrm>
            <a:off x="4684288" y="4373344"/>
            <a:ext cx="1688800" cy="193899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Arial Unicode MS" pitchFamily="34" charset="-122"/>
                <a:cs typeface="Arial" pitchFamily="34" charset="0"/>
              </a:rPr>
              <a:t>Slow access during provincial procurement</a:t>
            </a:r>
          </a:p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Arial Unicode MS" pitchFamily="34" charset="-122"/>
                <a:cs typeface="Arial" pitchFamily="34" charset="0"/>
              </a:rPr>
              <a:t>Inconsistent tendering model used across provinces</a:t>
            </a:r>
          </a:p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Arial Unicode MS" pitchFamily="34" charset="-122"/>
                <a:cs typeface="Arial" pitchFamily="34" charset="0"/>
              </a:rPr>
              <a:t>Lack of consideration of drug’s clinical value during tendering</a:t>
            </a:r>
          </a:p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Arial Unicode MS" pitchFamily="34" charset="-122"/>
                <a:cs typeface="Arial" pitchFamily="34" charset="0"/>
              </a:rPr>
              <a:t>Essential drug procurement is more linked to access of non-essential drugs</a:t>
            </a:r>
          </a:p>
          <a:p>
            <a:pPr marL="144000" indent="-144000"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Arial Unicode MS" pitchFamily="34" charset="-122"/>
                <a:cs typeface="Arial" pitchFamily="34" charset="0"/>
              </a:rPr>
              <a:t>2</a:t>
            </a:r>
            <a:r>
              <a:rPr lang="en-US" altLang="zh-CN" sz="1000" baseline="30000">
                <a:solidFill>
                  <a:srgbClr val="000000"/>
                </a:solidFill>
                <a:latin typeface="Arial" pitchFamily="34" charset="0"/>
                <a:ea typeface="Arial Unicode MS" pitchFamily="34" charset="-122"/>
                <a:cs typeface="Arial" pitchFamily="34" charset="0"/>
              </a:rPr>
              <a:t>nd</a:t>
            </a:r>
            <a:r>
              <a:rPr lang="en-US" altLang="zh-CN" sz="1000">
                <a:solidFill>
                  <a:srgbClr val="000000"/>
                </a:solidFill>
                <a:latin typeface="Arial" pitchFamily="34" charset="0"/>
                <a:ea typeface="Arial Unicode MS" pitchFamily="34" charset="-122"/>
                <a:cs typeface="Arial" pitchFamily="34" charset="0"/>
              </a:rPr>
              <a:t>-round price negotiation at hospital</a:t>
            </a:r>
          </a:p>
        </p:txBody>
      </p:sp>
      <p:sp>
        <p:nvSpPr>
          <p:cNvPr id="59" name="矩形 83"/>
          <p:cNvSpPr/>
          <p:nvPr>
            <p:custDataLst>
              <p:tags r:id="rId30"/>
            </p:custDataLst>
          </p:nvPr>
        </p:nvSpPr>
        <p:spPr>
          <a:xfrm>
            <a:off x="118583" y="6697629"/>
            <a:ext cx="8396875" cy="110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800">
                <a:latin typeface="Arial" pitchFamily="34" charset="0"/>
                <a:ea typeface="华文楷体" pitchFamily="2" charset="-122"/>
                <a:cs typeface="Arial" pitchFamily="34" charset="0"/>
              </a:rPr>
              <a:t>Source: IMS report, expert interview</a:t>
            </a:r>
          </a:p>
        </p:txBody>
      </p:sp>
      <p:cxnSp>
        <p:nvCxnSpPr>
          <p:cNvPr id="61" name="直接连接符 60"/>
          <p:cNvCxnSpPr/>
          <p:nvPr/>
        </p:nvCxnSpPr>
        <p:spPr>
          <a:xfrm flipH="1">
            <a:off x="2831088" y="2435948"/>
            <a:ext cx="0" cy="392400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直接连接符 61"/>
          <p:cNvCxnSpPr/>
          <p:nvPr/>
        </p:nvCxnSpPr>
        <p:spPr>
          <a:xfrm flipH="1">
            <a:off x="4640838" y="2428328"/>
            <a:ext cx="0" cy="392400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直接连接符 62"/>
          <p:cNvCxnSpPr/>
          <p:nvPr/>
        </p:nvCxnSpPr>
        <p:spPr>
          <a:xfrm flipH="1">
            <a:off x="6481068" y="2428328"/>
            <a:ext cx="0" cy="392400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TextBox 59"/>
          <p:cNvSpPr txBox="1"/>
          <p:nvPr>
            <p:custDataLst>
              <p:tags r:id="rId31"/>
            </p:custDataLst>
          </p:nvPr>
        </p:nvSpPr>
        <p:spPr>
          <a:xfrm>
            <a:off x="1129595" y="834108"/>
            <a:ext cx="4680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Market access – total process</a:t>
            </a:r>
            <a:endParaRPr lang="zh-CN" altLang="en-US" sz="1000" b="1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7171" name="Rectangle 60" hidden="1"/>
          <p:cNvGraphicFramePr>
            <a:graphicFrameLocks noChangeAspect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2386015839"/>
              </p:ext>
            </p:extLst>
          </p:nvPr>
        </p:nvGraphicFramePr>
        <p:xfrm>
          <a:off x="1" y="0"/>
          <a:ext cx="161984" cy="161974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6" name="think-cell 幻灯片" r:id="rId4" imgW="161984" imgH="161974" progId="TCLayout.ActiveDocument.1">
                  <p:embed/>
                </p:oleObj>
              </mc:Choice>
              <mc:Fallback>
                <p:oleObj name="think-cell 幻灯片" r:id="rId4" imgW="161984" imgH="161974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" y="0"/>
                        <a:ext cx="161984" cy="161974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0" name="圆角矩形 79"/>
          <p:cNvSpPr/>
          <p:nvPr>
            <p:custDataLst>
              <p:tags r:id="rId6"/>
            </p:custDataLst>
          </p:nvPr>
        </p:nvSpPr>
        <p:spPr>
          <a:xfrm>
            <a:off x="835378" y="2154334"/>
            <a:ext cx="1116000" cy="108000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圆角矩形 81"/>
          <p:cNvSpPr/>
          <p:nvPr>
            <p:custDataLst>
              <p:tags r:id="rId7"/>
            </p:custDataLst>
          </p:nvPr>
        </p:nvSpPr>
        <p:spPr>
          <a:xfrm>
            <a:off x="2007541" y="2154334"/>
            <a:ext cx="1116000" cy="108000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3" name="圆角矩形 82"/>
          <p:cNvSpPr/>
          <p:nvPr>
            <p:custDataLst>
              <p:tags r:id="rId8"/>
            </p:custDataLst>
          </p:nvPr>
        </p:nvSpPr>
        <p:spPr>
          <a:xfrm>
            <a:off x="3179704" y="2154334"/>
            <a:ext cx="1116000" cy="108000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圆角矩形 84"/>
          <p:cNvSpPr/>
          <p:nvPr>
            <p:custDataLst>
              <p:tags r:id="rId9"/>
            </p:custDataLst>
          </p:nvPr>
        </p:nvSpPr>
        <p:spPr>
          <a:xfrm>
            <a:off x="4351867" y="2154334"/>
            <a:ext cx="1116000" cy="108000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圆角矩形 85"/>
          <p:cNvSpPr/>
          <p:nvPr>
            <p:custDataLst>
              <p:tags r:id="rId10"/>
            </p:custDataLst>
          </p:nvPr>
        </p:nvSpPr>
        <p:spPr>
          <a:xfrm>
            <a:off x="6696193" y="2154334"/>
            <a:ext cx="1116000" cy="108000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7" name="圆角矩形 86"/>
          <p:cNvSpPr/>
          <p:nvPr>
            <p:custDataLst>
              <p:tags r:id="rId11"/>
            </p:custDataLst>
          </p:nvPr>
        </p:nvSpPr>
        <p:spPr>
          <a:xfrm>
            <a:off x="5524030" y="2154334"/>
            <a:ext cx="1116000" cy="108000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圆角矩形 87"/>
          <p:cNvSpPr/>
          <p:nvPr>
            <p:custDataLst>
              <p:tags r:id="rId12"/>
            </p:custDataLst>
          </p:nvPr>
        </p:nvSpPr>
        <p:spPr>
          <a:xfrm>
            <a:off x="7868358" y="2154334"/>
            <a:ext cx="1116000" cy="108000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73" name="Rectangle 79"/>
          <p:cNvSpPr>
            <a:spLocks noGrp="1" noChangeArrowheads="1"/>
          </p:cNvSpPr>
          <p:nvPr>
            <p:ph type="title"/>
            <p:custDataLst>
              <p:tags r:id="rId13"/>
            </p:custDataLst>
          </p:nvPr>
        </p:nvSpPr>
        <p:spPr>
          <a:xfrm>
            <a:off x="53140" y="81465"/>
            <a:ext cx="9105231" cy="589587"/>
          </a:xfrm>
        </p:spPr>
        <p:txBody>
          <a:bodyPr/>
          <a:lstStyle/>
          <a:p>
            <a:pPr eaLnBrk="1" hangingPunct="1"/>
            <a:r>
              <a:rPr lang="en-US" altLang="zh-CN" b="1"/>
              <a:t>Chinese government has complex structure with different divisions supervising </a:t>
            </a:r>
            <a:r>
              <a:rPr lang="en-US" altLang="zh-CN"/>
              <a:t>healthcare </a:t>
            </a:r>
            <a:r>
              <a:rPr lang="en-US" altLang="zh-CN" b="1"/>
              <a:t>service provider, payer and manufacturer </a:t>
            </a:r>
            <a:r>
              <a:rPr lang="en-US" altLang="zh-CN"/>
              <a:t>respectively</a:t>
            </a:r>
            <a:endParaRPr lang="en-US" altLang="zh-CN" b="1"/>
          </a:p>
        </p:txBody>
      </p:sp>
      <p:sp>
        <p:nvSpPr>
          <p:cNvPr id="48" name="矩形 83"/>
          <p:cNvSpPr/>
          <p:nvPr>
            <p:custDataLst>
              <p:tags r:id="rId14"/>
            </p:custDataLst>
          </p:nvPr>
        </p:nvSpPr>
        <p:spPr>
          <a:xfrm>
            <a:off x="118583" y="6697629"/>
            <a:ext cx="8396875" cy="110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800">
                <a:latin typeface="Arial" pitchFamily="34" charset="0"/>
                <a:ea typeface="华文楷体" pitchFamily="2" charset="-122"/>
                <a:cs typeface="Arial" pitchFamily="34" charset="0"/>
              </a:rPr>
              <a:t>Source: the State Council</a:t>
            </a:r>
          </a:p>
        </p:txBody>
      </p:sp>
      <p:sp>
        <p:nvSpPr>
          <p:cNvPr id="49" name="灯片编号占位符 3"/>
          <p:cNvSpPr>
            <a:spLocks noGrp="1"/>
          </p:cNvSpPr>
          <p:nvPr>
            <p:ph type="sldNum" sz="quarter" idx="11"/>
            <p:custDataLst>
              <p:tags r:id="rId15"/>
            </p:custDataLst>
          </p:nvPr>
        </p:nvSpPr>
        <p:spPr>
          <a:xfrm>
            <a:off x="8719567" y="6643465"/>
            <a:ext cx="593485" cy="252000"/>
          </a:xfrm>
        </p:spPr>
        <p:txBody>
          <a:bodyPr/>
          <a:lstStyle/>
          <a:p>
            <a:pPr>
              <a:defRPr/>
            </a:pPr>
            <a:fld id="{42805AAE-7FEF-42AD-8795-3FF6F9FDB034}" type="slidenum">
              <a:rPr lang="en-US" altLang="zh-CN" sz="800" smtClean="0">
                <a:solidFill>
                  <a:schemeClr val="tx1"/>
                </a:solidFill>
                <a:latin typeface="Arial" pitchFamily="34" charset="0"/>
                <a:ea typeface="华文楷体" pitchFamily="2" charset="-122"/>
                <a:cs typeface="Arial" pitchFamily="34" charset="0"/>
              </a:rPr>
              <a:pPr>
                <a:defRPr/>
              </a:pPr>
              <a:t>25</a:t>
            </a:fld>
            <a:endParaRPr lang="en-US" altLang="zh-CN" sz="800">
              <a:solidFill>
                <a:schemeClr val="tx1"/>
              </a:solidFill>
              <a:latin typeface="Arial" pitchFamily="34" charset="0"/>
              <a:ea typeface="华文楷体" pitchFamily="2" charset="-122"/>
              <a:cs typeface="Arial" pitchFamily="34" charset="0"/>
            </a:endParaRPr>
          </a:p>
        </p:txBody>
      </p:sp>
      <p:sp>
        <p:nvSpPr>
          <p:cNvPr id="51" name="圆角矩形 50"/>
          <p:cNvSpPr/>
          <p:nvPr>
            <p:custDataLst>
              <p:tags r:id="rId16"/>
            </p:custDataLst>
          </p:nvPr>
        </p:nvSpPr>
        <p:spPr>
          <a:xfrm>
            <a:off x="4143031" y="1230486"/>
            <a:ext cx="1569156" cy="530577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The State Council </a:t>
            </a:r>
          </a:p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(</a:t>
            </a:r>
            <a:r>
              <a:rPr lang="zh-CN" altLang="en-US" sz="1000" b="1">
                <a:latin typeface="Arial" pitchFamily="34" charset="0"/>
                <a:cs typeface="Arial" pitchFamily="34" charset="0"/>
              </a:rPr>
              <a:t>国务院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)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66" name="TextBox 65"/>
          <p:cNvSpPr txBox="1"/>
          <p:nvPr>
            <p:custDataLst>
              <p:tags r:id="rId17"/>
            </p:custDataLst>
          </p:nvPr>
        </p:nvSpPr>
        <p:spPr>
          <a:xfrm>
            <a:off x="857954" y="2318023"/>
            <a:ext cx="1080000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China Food and Drug Administration </a:t>
            </a:r>
          </a:p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(CFDA, </a:t>
            </a:r>
            <a:r>
              <a:rPr lang="zh-CN" altLang="en-US" sz="1000" b="1">
                <a:latin typeface="Arial" pitchFamily="34" charset="0"/>
                <a:cs typeface="Arial" pitchFamily="34" charset="0"/>
              </a:rPr>
              <a:t>国家食品药品监督管理总局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)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70" name="TextBox 69"/>
          <p:cNvSpPr txBox="1"/>
          <p:nvPr>
            <p:custDataLst>
              <p:tags r:id="rId18"/>
            </p:custDataLst>
          </p:nvPr>
        </p:nvSpPr>
        <p:spPr>
          <a:xfrm>
            <a:off x="2019769" y="2227711"/>
            <a:ext cx="1080000" cy="76944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State Administration for Industry &amp; Commerce </a:t>
            </a:r>
          </a:p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(SAIC, </a:t>
            </a:r>
            <a:r>
              <a:rPr lang="zh-CN" altLang="en-US" sz="1000" b="1">
                <a:latin typeface="Arial" pitchFamily="34" charset="0"/>
                <a:cs typeface="Arial" pitchFamily="34" charset="0"/>
              </a:rPr>
              <a:t>国家工商行政管理总局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)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73" name="TextBox 72"/>
          <p:cNvSpPr txBox="1"/>
          <p:nvPr>
            <p:custDataLst>
              <p:tags r:id="rId19"/>
            </p:custDataLst>
          </p:nvPr>
        </p:nvSpPr>
        <p:spPr>
          <a:xfrm>
            <a:off x="3204162" y="2227711"/>
            <a:ext cx="1080000" cy="76944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National Development and Reform Commission </a:t>
            </a:r>
          </a:p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(NDRC, </a:t>
            </a:r>
            <a:r>
              <a:rPr lang="zh-CN" altLang="en-US" sz="1000" b="1">
                <a:latin typeface="Arial" pitchFamily="34" charset="0"/>
                <a:cs typeface="Arial" pitchFamily="34" charset="0"/>
              </a:rPr>
              <a:t>国家发展和改革委员会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)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74" name="TextBox 73"/>
          <p:cNvSpPr txBox="1"/>
          <p:nvPr>
            <p:custDataLst>
              <p:tags r:id="rId20"/>
            </p:custDataLst>
          </p:nvPr>
        </p:nvSpPr>
        <p:spPr>
          <a:xfrm>
            <a:off x="4377266" y="2148688"/>
            <a:ext cx="1080000" cy="76944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National Health and Family Planning Commission</a:t>
            </a:r>
          </a:p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 (NHFPC, </a:t>
            </a:r>
            <a:r>
              <a:rPr lang="zh-CN" altLang="en-US" sz="1000" b="1">
                <a:latin typeface="Arial" pitchFamily="34" charset="0"/>
                <a:cs typeface="Arial" pitchFamily="34" charset="0"/>
              </a:rPr>
              <a:t>国家卫生和计划生育委员会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)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75" name="TextBox 74"/>
          <p:cNvSpPr txBox="1"/>
          <p:nvPr>
            <p:custDataLst>
              <p:tags r:id="rId21"/>
            </p:custDataLst>
          </p:nvPr>
        </p:nvSpPr>
        <p:spPr>
          <a:xfrm>
            <a:off x="5516503" y="2227711"/>
            <a:ext cx="1080000" cy="76944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Ministry of Human Resource and Social Security </a:t>
            </a:r>
          </a:p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(MoHRSS, </a:t>
            </a:r>
            <a:r>
              <a:rPr lang="zh-CN" altLang="en-US" sz="1000" b="1">
                <a:latin typeface="Arial" pitchFamily="34" charset="0"/>
                <a:cs typeface="Arial" pitchFamily="34" charset="0"/>
              </a:rPr>
              <a:t>人力资源和社会保障部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)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78" name="TextBox 77"/>
          <p:cNvSpPr txBox="1"/>
          <p:nvPr>
            <p:custDataLst>
              <p:tags r:id="rId22"/>
            </p:custDataLst>
          </p:nvPr>
        </p:nvSpPr>
        <p:spPr>
          <a:xfrm>
            <a:off x="6689607" y="2476069"/>
            <a:ext cx="1080000" cy="3077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Ministry of Finance </a:t>
            </a:r>
          </a:p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(MoF, </a:t>
            </a:r>
            <a:r>
              <a:rPr lang="zh-CN" altLang="en-US" sz="1000" b="1">
                <a:latin typeface="Arial" pitchFamily="34" charset="0"/>
                <a:cs typeface="Arial" pitchFamily="34" charset="0"/>
              </a:rPr>
              <a:t>财政部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)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79" name="TextBox 78"/>
          <p:cNvSpPr txBox="1"/>
          <p:nvPr>
            <p:custDataLst>
              <p:tags r:id="rId23"/>
            </p:custDataLst>
          </p:nvPr>
        </p:nvSpPr>
        <p:spPr>
          <a:xfrm>
            <a:off x="7874001" y="2318023"/>
            <a:ext cx="1080000" cy="76944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China Insurance Regulatory Commission </a:t>
            </a:r>
          </a:p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(CIRC, </a:t>
            </a:r>
            <a:r>
              <a:rPr lang="zh-CN" altLang="en-US" sz="1000" b="1">
                <a:latin typeface="Arial" pitchFamily="34" charset="0"/>
                <a:cs typeface="Arial" pitchFamily="34" charset="0"/>
              </a:rPr>
              <a:t>中国保险监督管理委员会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)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98" name="矩形 97"/>
          <p:cNvSpPr/>
          <p:nvPr/>
        </p:nvSpPr>
        <p:spPr>
          <a:xfrm>
            <a:off x="67734" y="3373254"/>
            <a:ext cx="684000" cy="468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矩形 98"/>
          <p:cNvSpPr/>
          <p:nvPr/>
        </p:nvSpPr>
        <p:spPr>
          <a:xfrm>
            <a:off x="67734" y="3909473"/>
            <a:ext cx="684000" cy="2340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03" name="肘形连接符 102"/>
          <p:cNvCxnSpPr>
            <a:stCxn id="51" idx="2"/>
            <a:endCxn id="80" idx="0"/>
          </p:cNvCxnSpPr>
          <p:nvPr/>
        </p:nvCxnSpPr>
        <p:spPr>
          <a:xfrm rot="5400000">
            <a:off x="2963859" y="190583"/>
            <a:ext cx="393271" cy="3534231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肘形连接符 105"/>
          <p:cNvCxnSpPr>
            <a:stCxn id="51" idx="2"/>
            <a:endCxn id="82" idx="0"/>
          </p:cNvCxnSpPr>
          <p:nvPr/>
        </p:nvCxnSpPr>
        <p:spPr>
          <a:xfrm rot="5400000">
            <a:off x="3549940" y="776664"/>
            <a:ext cx="393271" cy="2362068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7" name="TextBox 106"/>
          <p:cNvSpPr txBox="1"/>
          <p:nvPr/>
        </p:nvSpPr>
        <p:spPr>
          <a:xfrm>
            <a:off x="124179" y="3497437"/>
            <a:ext cx="587021" cy="3077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Related MA step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108" name="TextBox 107"/>
          <p:cNvSpPr txBox="1"/>
          <p:nvPr/>
        </p:nvSpPr>
        <p:spPr>
          <a:xfrm>
            <a:off x="124179" y="4784370"/>
            <a:ext cx="612000" cy="3077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Responsibilities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0" name="肘形连接符 109"/>
          <p:cNvCxnSpPr>
            <a:stCxn id="51" idx="2"/>
            <a:endCxn id="83" idx="0"/>
          </p:cNvCxnSpPr>
          <p:nvPr/>
        </p:nvCxnSpPr>
        <p:spPr>
          <a:xfrm rot="5400000">
            <a:off x="4136022" y="1362746"/>
            <a:ext cx="393271" cy="1189905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直接连接符 116"/>
          <p:cNvCxnSpPr>
            <a:stCxn id="51" idx="2"/>
            <a:endCxn id="74" idx="0"/>
          </p:cNvCxnSpPr>
          <p:nvPr/>
        </p:nvCxnSpPr>
        <p:spPr>
          <a:xfrm flipH="1">
            <a:off x="4917266" y="1761063"/>
            <a:ext cx="10343" cy="387625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肘形连接符 118"/>
          <p:cNvCxnSpPr>
            <a:stCxn id="51" idx="2"/>
            <a:endCxn id="87" idx="0"/>
          </p:cNvCxnSpPr>
          <p:nvPr/>
        </p:nvCxnSpPr>
        <p:spPr>
          <a:xfrm rot="16200000" flipH="1">
            <a:off x="5308184" y="1380487"/>
            <a:ext cx="393271" cy="1154421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肘形连接符 120"/>
          <p:cNvCxnSpPr>
            <a:stCxn id="51" idx="2"/>
            <a:endCxn id="86" idx="0"/>
          </p:cNvCxnSpPr>
          <p:nvPr/>
        </p:nvCxnSpPr>
        <p:spPr>
          <a:xfrm rot="16200000" flipH="1">
            <a:off x="5894266" y="794406"/>
            <a:ext cx="393271" cy="2326584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肘形连接符 122"/>
          <p:cNvCxnSpPr>
            <a:stCxn id="51" idx="2"/>
            <a:endCxn id="88" idx="0"/>
          </p:cNvCxnSpPr>
          <p:nvPr/>
        </p:nvCxnSpPr>
        <p:spPr>
          <a:xfrm rot="16200000" flipH="1">
            <a:off x="6480348" y="208323"/>
            <a:ext cx="393271" cy="3498749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4" name="TextBox 123"/>
          <p:cNvSpPr txBox="1"/>
          <p:nvPr/>
        </p:nvSpPr>
        <p:spPr>
          <a:xfrm>
            <a:off x="3217333" y="3520015"/>
            <a:ext cx="959555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Pricing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125" name="TextBox 124"/>
          <p:cNvSpPr txBox="1"/>
          <p:nvPr/>
        </p:nvSpPr>
        <p:spPr>
          <a:xfrm>
            <a:off x="4380089" y="3440992"/>
            <a:ext cx="1072444" cy="3077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Tendering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Reimbursement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126" name="TextBox 125"/>
          <p:cNvSpPr txBox="1"/>
          <p:nvPr/>
        </p:nvSpPr>
        <p:spPr>
          <a:xfrm>
            <a:off x="5542843" y="3520015"/>
            <a:ext cx="1151467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Reimbursement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127" name="TextBox 126"/>
          <p:cNvSpPr txBox="1"/>
          <p:nvPr/>
        </p:nvSpPr>
        <p:spPr>
          <a:xfrm>
            <a:off x="857955" y="3520015"/>
            <a:ext cx="936978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Registration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824089" y="3937700"/>
            <a:ext cx="1116000" cy="215443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Issue approval for clinical studies of drug, medical device, and in-vitro diagnostics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Issue manufacturing and marketing approval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Monitor drug safety, regulate drug manufacturing and distribution 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2031999" y="3937700"/>
            <a:ext cx="1116000" cy="123110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Supervise  legitimacy of business operation among manufacturers and service provider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3206045" y="3937700"/>
            <a:ext cx="1116000" cy="92333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Set inclusion item and price for medical service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Set reference price for drug and medical device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39" name="TextBox 38"/>
          <p:cNvSpPr txBox="1"/>
          <p:nvPr/>
        </p:nvSpPr>
        <p:spPr>
          <a:xfrm>
            <a:off x="4368799" y="3937700"/>
            <a:ext cx="1116000" cy="184665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Manage operation of entire medical and public health systems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Ensure medical service quality and safety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Paying body of NRCMS 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40" name="TextBox 39"/>
          <p:cNvSpPr txBox="1"/>
          <p:nvPr/>
        </p:nvSpPr>
        <p:spPr>
          <a:xfrm>
            <a:off x="5554133" y="3937700"/>
            <a:ext cx="1116000" cy="46166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Paying body of UEBMI and URBMI 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6705599" y="3937700"/>
            <a:ext cx="1116000" cy="76944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Allocate governmental fund for medical and public health systems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TextBox 41"/>
          <p:cNvSpPr txBox="1"/>
          <p:nvPr/>
        </p:nvSpPr>
        <p:spPr>
          <a:xfrm>
            <a:off x="7902222" y="3937700"/>
            <a:ext cx="1116000" cy="123110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Supervise operation of commercial insurance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Encourage R&amp;D of commercial insurance products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43" name="矩形 42"/>
          <p:cNvSpPr/>
          <p:nvPr/>
        </p:nvSpPr>
        <p:spPr>
          <a:xfrm>
            <a:off x="745067" y="3373254"/>
            <a:ext cx="8280000" cy="468000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矩形 43"/>
          <p:cNvSpPr/>
          <p:nvPr/>
        </p:nvSpPr>
        <p:spPr>
          <a:xfrm>
            <a:off x="745067" y="3909474"/>
            <a:ext cx="8280000" cy="2340000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6" name="直接连接符 45"/>
          <p:cNvCxnSpPr/>
          <p:nvPr/>
        </p:nvCxnSpPr>
        <p:spPr>
          <a:xfrm flipH="1">
            <a:off x="1975556" y="3402894"/>
            <a:ext cx="0" cy="280800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直接连接符 46"/>
          <p:cNvCxnSpPr/>
          <p:nvPr/>
        </p:nvCxnSpPr>
        <p:spPr>
          <a:xfrm flipH="1">
            <a:off x="3143956" y="3402894"/>
            <a:ext cx="0" cy="280800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直接连接符 49"/>
          <p:cNvCxnSpPr/>
          <p:nvPr/>
        </p:nvCxnSpPr>
        <p:spPr>
          <a:xfrm flipH="1">
            <a:off x="4329289" y="3402894"/>
            <a:ext cx="0" cy="280800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直接连接符 51"/>
          <p:cNvCxnSpPr/>
          <p:nvPr/>
        </p:nvCxnSpPr>
        <p:spPr>
          <a:xfrm flipH="1">
            <a:off x="5492045" y="3402894"/>
            <a:ext cx="0" cy="280800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直接连接符 52"/>
          <p:cNvCxnSpPr/>
          <p:nvPr/>
        </p:nvCxnSpPr>
        <p:spPr>
          <a:xfrm flipH="1">
            <a:off x="6654800" y="3402894"/>
            <a:ext cx="0" cy="280800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直接连接符 53"/>
          <p:cNvCxnSpPr/>
          <p:nvPr/>
        </p:nvCxnSpPr>
        <p:spPr>
          <a:xfrm flipH="1">
            <a:off x="7840134" y="3402894"/>
            <a:ext cx="0" cy="280800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TextBox 54"/>
          <p:cNvSpPr txBox="1"/>
          <p:nvPr>
            <p:custDataLst>
              <p:tags r:id="rId24"/>
            </p:custDataLst>
          </p:nvPr>
        </p:nvSpPr>
        <p:spPr>
          <a:xfrm>
            <a:off x="1129595" y="834108"/>
            <a:ext cx="4680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Market access – regulating body of China healthcare system</a:t>
            </a:r>
            <a:endParaRPr lang="zh-CN" altLang="en-US" sz="1000" b="1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5115356"/>
      </p:ext>
    </p:extLst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9" name="对象 28" hidden="1"/>
          <p:cNvGraphicFramePr>
            <a:graphicFrameLocks noChangeAspect="1"/>
          </p:cNvGraphicFramePr>
          <p:nvPr>
            <p:custDataLst>
              <p:tags r:id="rId2"/>
            </p:custDataLst>
          </p:nvPr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7" name="think-cell 幻灯片" r:id="rId3" imgW="360" imgH="360" progId="TCLayout.ActiveDocument.1">
                  <p:embed/>
                </p:oleObj>
              </mc:Choice>
              <mc:Fallback>
                <p:oleObj name="think-cell 幻灯片" r:id="rId3" imgW="360" imgH="36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44" name="下箭头 43"/>
          <p:cNvSpPr/>
          <p:nvPr>
            <p:custDataLst>
              <p:tags r:id="rId5"/>
            </p:custDataLst>
          </p:nvPr>
        </p:nvSpPr>
        <p:spPr>
          <a:xfrm>
            <a:off x="525780" y="1611630"/>
            <a:ext cx="240030" cy="4926330"/>
          </a:xfrm>
          <a:prstGeom prst="downArrow">
            <a:avLst/>
          </a:prstGeom>
          <a:solidFill>
            <a:schemeClr val="bg1">
              <a:lumMod val="95000"/>
            </a:schemeClr>
          </a:solidFill>
          <a:ln w="25400" cap="flat" cmpd="sng" algn="ctr">
            <a:noFill/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华文楷体"/>
              <a:cs typeface="Arial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153835" y="99990"/>
            <a:ext cx="8770388" cy="571504"/>
          </a:xfrm>
        </p:spPr>
        <p:txBody>
          <a:bodyPr/>
          <a:lstStyle/>
          <a:p>
            <a:r>
              <a:rPr lang="en-US" altLang="zh-CN" sz="1800"/>
              <a:t>Imported generic injectables face 4~5 years longer registration cycle compared to local generics, mainly from application queuing and conduct of clinical study</a:t>
            </a:r>
            <a:endParaRPr lang="zh-CN" altLang="en-US" sz="1800"/>
          </a:p>
        </p:txBody>
      </p:sp>
      <p:sp>
        <p:nvSpPr>
          <p:cNvPr id="5" name="TextBox 4"/>
          <p:cNvSpPr txBox="1"/>
          <p:nvPr>
            <p:custDataLst>
              <p:tags r:id="rId7"/>
            </p:custDataLst>
          </p:nvPr>
        </p:nvSpPr>
        <p:spPr>
          <a:xfrm>
            <a:off x="1129595" y="834108"/>
            <a:ext cx="4680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Market access – registration</a:t>
            </a:r>
            <a:endParaRPr lang="zh-CN" altLang="en-US" sz="1000" b="1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" name="组合 79"/>
          <p:cNvGrpSpPr/>
          <p:nvPr/>
        </p:nvGrpSpPr>
        <p:grpSpPr>
          <a:xfrm>
            <a:off x="895350" y="1805940"/>
            <a:ext cx="2988000" cy="576000"/>
            <a:chOff x="895350" y="1805940"/>
            <a:chExt cx="2988000" cy="576000"/>
          </a:xfrm>
        </p:grpSpPr>
        <p:sp>
          <p:nvSpPr>
            <p:cNvPr id="28" name="矩形 27"/>
            <p:cNvSpPr/>
            <p:nvPr>
              <p:custDataLst>
                <p:tags r:id="rId8"/>
              </p:custDataLst>
            </p:nvPr>
          </p:nvSpPr>
          <p:spPr>
            <a:xfrm>
              <a:off x="895350" y="1805940"/>
              <a:ext cx="2988000" cy="576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marL="0" marR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华文楷体"/>
                <a:cs typeface="Arial"/>
              </a:endParaRPr>
            </a:p>
          </p:txBody>
        </p:sp>
        <p:sp>
          <p:nvSpPr>
            <p:cNvPr id="6" name="TextBox 5"/>
            <p:cNvSpPr txBox="1"/>
            <p:nvPr>
              <p:custDataLst>
                <p:tags r:id="rId9"/>
              </p:custDataLst>
            </p:nvPr>
          </p:nvSpPr>
          <p:spPr>
            <a:xfrm>
              <a:off x="967192" y="1863090"/>
              <a:ext cx="2880000" cy="461665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marL="144000" indent="-144000">
                <a:lnSpc>
                  <a:spcPct val="100000"/>
                </a:lnSpc>
                <a:spcBef>
                  <a:spcPct val="0"/>
                </a:spcBef>
              </a:pPr>
              <a:r>
                <a:rPr lang="en-US" altLang="zh-CN" sz="1000" b="1" i="1">
                  <a:solidFill>
                    <a:schemeClr val="accent1">
                      <a:lumMod val="50000"/>
                    </a:schemeClr>
                  </a:solidFill>
                  <a:latin typeface="Arial" pitchFamily="34" charset="0"/>
                  <a:cs typeface="Arial" pitchFamily="34" charset="0"/>
                </a:rPr>
                <a:t>Applicant submit ANDA dossier</a:t>
              </a:r>
            </a:p>
            <a:p>
              <a:pPr marL="144000" indent="-144000">
                <a:lnSpc>
                  <a:spcPct val="100000"/>
                </a:lnSpc>
                <a:spcBef>
                  <a:spcPct val="0"/>
                </a:spcBef>
                <a:buFont typeface="Arial" pitchFamily="34" charset="0"/>
                <a:buChar char="•"/>
              </a:pPr>
              <a:r>
                <a:rPr lang="en-US" altLang="zh-CN" sz="1000">
                  <a:latin typeface="Arial" pitchFamily="34" charset="0"/>
                  <a:cs typeface="Arial" pitchFamily="34" charset="0"/>
                </a:rPr>
                <a:t>Applicant  prepares and submits ANDA dossier to PFDA</a:t>
              </a:r>
              <a:endParaRPr lang="zh-CN" altLang="en-US" sz="100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" name="组合 69"/>
          <p:cNvGrpSpPr/>
          <p:nvPr>
            <p:custDataLst>
              <p:tags r:id="rId10"/>
            </p:custDataLst>
          </p:nvPr>
        </p:nvGrpSpPr>
        <p:grpSpPr>
          <a:xfrm>
            <a:off x="895350" y="2501534"/>
            <a:ext cx="2988000" cy="432000"/>
            <a:chOff x="746760" y="2430780"/>
            <a:chExt cx="2988000" cy="432000"/>
          </a:xfrm>
        </p:grpSpPr>
        <p:sp>
          <p:nvSpPr>
            <p:cNvPr id="30" name="矩形 29"/>
            <p:cNvSpPr/>
            <p:nvPr>
              <p:custDataLst>
                <p:tags r:id="rId11"/>
              </p:custDataLst>
            </p:nvPr>
          </p:nvSpPr>
          <p:spPr>
            <a:xfrm>
              <a:off x="746760" y="2430780"/>
              <a:ext cx="2988000" cy="432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marL="0" marR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华文楷体"/>
                <a:cs typeface="Arial"/>
              </a:endParaRPr>
            </a:p>
          </p:txBody>
        </p:sp>
        <p:sp>
          <p:nvSpPr>
            <p:cNvPr id="8" name="TextBox 7"/>
            <p:cNvSpPr txBox="1"/>
            <p:nvPr>
              <p:custDataLst>
                <p:tags r:id="rId12"/>
              </p:custDataLst>
            </p:nvPr>
          </p:nvSpPr>
          <p:spPr>
            <a:xfrm>
              <a:off x="818602" y="2491740"/>
              <a:ext cx="2880000" cy="30777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marL="144000" indent="-144000">
                <a:lnSpc>
                  <a:spcPct val="100000"/>
                </a:lnSpc>
                <a:spcBef>
                  <a:spcPct val="0"/>
                </a:spcBef>
              </a:pPr>
              <a:r>
                <a:rPr lang="en-US" altLang="zh-CN" sz="1000" b="1" i="1">
                  <a:solidFill>
                    <a:schemeClr val="accent1">
                      <a:lumMod val="50000"/>
                    </a:schemeClr>
                  </a:solidFill>
                  <a:latin typeface="Arial" pitchFamily="34" charset="0"/>
                  <a:cs typeface="Arial" pitchFamily="34" charset="0"/>
                </a:rPr>
                <a:t>PFDA issue acceptance notification</a:t>
              </a:r>
            </a:p>
            <a:p>
              <a:pPr marL="144000" indent="-144000">
                <a:lnSpc>
                  <a:spcPct val="100000"/>
                </a:lnSpc>
                <a:spcBef>
                  <a:spcPct val="0"/>
                </a:spcBef>
                <a:buFont typeface="Arial" pitchFamily="34" charset="0"/>
                <a:buChar char="•"/>
              </a:pPr>
              <a:r>
                <a:rPr lang="en-US" altLang="zh-CN" sz="1000">
                  <a:latin typeface="Arial" pitchFamily="34" charset="0"/>
                  <a:cs typeface="Arial" pitchFamily="34" charset="0"/>
                </a:rPr>
                <a:t>PFDA issues acceptance notification </a:t>
              </a:r>
              <a:endParaRPr lang="zh-CN" altLang="en-US" sz="100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9" name="TextBox 8"/>
          <p:cNvSpPr txBox="1"/>
          <p:nvPr>
            <p:custDataLst>
              <p:tags r:id="rId13"/>
            </p:custDataLst>
          </p:nvPr>
        </p:nvSpPr>
        <p:spPr>
          <a:xfrm>
            <a:off x="354330" y="2584352"/>
            <a:ext cx="504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algn="ctr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5 wd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Box 10"/>
          <p:cNvSpPr txBox="1"/>
          <p:nvPr>
            <p:custDataLst>
              <p:tags r:id="rId14"/>
            </p:custDataLst>
          </p:nvPr>
        </p:nvSpPr>
        <p:spPr>
          <a:xfrm>
            <a:off x="354330" y="3325544"/>
            <a:ext cx="504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algn="ctr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30 wd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7" name="组合 70"/>
          <p:cNvGrpSpPr/>
          <p:nvPr>
            <p:custDataLst>
              <p:tags r:id="rId15"/>
            </p:custDataLst>
          </p:nvPr>
        </p:nvGrpSpPr>
        <p:grpSpPr>
          <a:xfrm>
            <a:off x="895350" y="3053128"/>
            <a:ext cx="2988000" cy="792000"/>
            <a:chOff x="746760" y="2964180"/>
            <a:chExt cx="2988000" cy="792000"/>
          </a:xfrm>
        </p:grpSpPr>
        <p:sp>
          <p:nvSpPr>
            <p:cNvPr id="31" name="矩形 30"/>
            <p:cNvSpPr/>
            <p:nvPr>
              <p:custDataLst>
                <p:tags r:id="rId16"/>
              </p:custDataLst>
            </p:nvPr>
          </p:nvSpPr>
          <p:spPr>
            <a:xfrm>
              <a:off x="746760" y="2964180"/>
              <a:ext cx="2988000" cy="792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marL="0" marR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华文楷体"/>
                <a:cs typeface="Arial"/>
              </a:endParaRPr>
            </a:p>
          </p:txBody>
        </p:sp>
        <p:sp>
          <p:nvSpPr>
            <p:cNvPr id="21" name="TextBox 20"/>
            <p:cNvSpPr txBox="1"/>
            <p:nvPr>
              <p:custDataLst>
                <p:tags r:id="rId17"/>
              </p:custDataLst>
            </p:nvPr>
          </p:nvSpPr>
          <p:spPr bwMode="auto">
            <a:xfrm>
              <a:off x="818602" y="3036963"/>
              <a:ext cx="2880000" cy="70064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0" tIns="0" rIns="0" bIns="0" rtlCol="0">
              <a:no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>
                <a:spcBef>
                  <a:spcPct val="0"/>
                </a:spcBef>
              </a:pPr>
              <a:r>
                <a:rPr lang="en-US" altLang="zh-CN" sz="1000" b="1" i="1">
                  <a:solidFill>
                    <a:schemeClr val="accent1">
                      <a:lumMod val="50000"/>
                    </a:schemeClr>
                  </a:solidFill>
                  <a:latin typeface="Arial" pitchFamily="34" charset="0"/>
                  <a:cs typeface="Arial" pitchFamily="34" charset="0"/>
                </a:rPr>
                <a:t>PFDA drug registration inspection</a:t>
              </a:r>
            </a:p>
            <a:p>
              <a:pPr marL="144000" indent="-144000">
                <a:spcBef>
                  <a:spcPct val="0"/>
                </a:spcBef>
                <a:buFont typeface="Arial" pitchFamily="34" charset="0"/>
                <a:buChar char="•"/>
              </a:pPr>
              <a:r>
                <a:rPr lang="en-US" altLang="zh-CN" sz="1000" b="0">
                  <a:latin typeface="Arial" pitchFamily="34" charset="0"/>
                  <a:cs typeface="Arial" pitchFamily="34" charset="0"/>
                </a:rPr>
                <a:t>PICPBP performs drug registration inspection</a:t>
              </a:r>
            </a:p>
            <a:p>
              <a:pPr marL="144000" indent="-144000">
                <a:spcBef>
                  <a:spcPct val="0"/>
                </a:spcBef>
                <a:buFont typeface="Arial" pitchFamily="34" charset="0"/>
                <a:buChar char="•"/>
              </a:pPr>
              <a:r>
                <a:rPr lang="en-US" altLang="zh-CN" sz="1000">
                  <a:latin typeface="Arial" pitchFamily="34" charset="0"/>
                  <a:ea typeface="楷体" pitchFamily="49" charset="-122"/>
                  <a:cs typeface="Arial" pitchFamily="34" charset="0"/>
                </a:rPr>
                <a:t>PICPBP submits to PFDA the verified drug standards, drug inspection report and inspection recommendations </a:t>
              </a:r>
              <a:endParaRPr lang="en-US" altLang="zh-CN" sz="1000" b="0">
                <a:latin typeface="Arial" pitchFamily="34" charset="0"/>
                <a:ea typeface="楷体" pitchFamily="49" charset="-122"/>
                <a:cs typeface="Arial" pitchFamily="34" charset="0"/>
              </a:endParaRPr>
            </a:p>
          </p:txBody>
        </p:sp>
      </p:grpSp>
      <p:grpSp>
        <p:nvGrpSpPr>
          <p:cNvPr id="10" name="组合 72"/>
          <p:cNvGrpSpPr/>
          <p:nvPr>
            <p:custDataLst>
              <p:tags r:id="rId18"/>
            </p:custDataLst>
          </p:nvPr>
        </p:nvGrpSpPr>
        <p:grpSpPr>
          <a:xfrm>
            <a:off x="1809750" y="5242095"/>
            <a:ext cx="2099311" cy="540000"/>
            <a:chOff x="1661160" y="4933950"/>
            <a:chExt cx="2099311" cy="540000"/>
          </a:xfrm>
        </p:grpSpPr>
        <p:sp>
          <p:nvSpPr>
            <p:cNvPr id="33" name="矩形 32"/>
            <p:cNvSpPr/>
            <p:nvPr>
              <p:custDataLst>
                <p:tags r:id="rId19"/>
              </p:custDataLst>
            </p:nvPr>
          </p:nvSpPr>
          <p:spPr>
            <a:xfrm>
              <a:off x="1661160" y="4933950"/>
              <a:ext cx="2065020" cy="540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marL="0" marR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华文楷体"/>
                <a:cs typeface="Arial"/>
              </a:endParaRPr>
            </a:p>
          </p:txBody>
        </p:sp>
        <p:sp>
          <p:nvSpPr>
            <p:cNvPr id="22" name="TextBox 21"/>
            <p:cNvSpPr txBox="1"/>
            <p:nvPr>
              <p:custDataLst>
                <p:tags r:id="rId20"/>
              </p:custDataLst>
            </p:nvPr>
          </p:nvSpPr>
          <p:spPr bwMode="auto">
            <a:xfrm>
              <a:off x="1733003" y="4996431"/>
              <a:ext cx="2027468" cy="44424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0" tIns="0" rIns="0" bIns="0" rtlCol="0">
              <a:no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>
                <a:spcBef>
                  <a:spcPct val="0"/>
                </a:spcBef>
              </a:pPr>
              <a:r>
                <a:rPr lang="en-US" altLang="zh-CN" sz="1000" b="1" i="1">
                  <a:solidFill>
                    <a:schemeClr val="accent1">
                      <a:lumMod val="50000"/>
                    </a:schemeClr>
                  </a:solidFill>
                  <a:latin typeface="Arial" pitchFamily="34" charset="0"/>
                  <a:cs typeface="Arial" pitchFamily="34" charset="0"/>
                </a:rPr>
                <a:t>Q&amp;A, supplemental material</a:t>
              </a:r>
            </a:p>
            <a:p>
              <a:pPr marL="144000" indent="-144000">
                <a:spcBef>
                  <a:spcPct val="0"/>
                </a:spcBef>
                <a:buFont typeface="Arial" pitchFamily="34" charset="0"/>
                <a:buChar char="•"/>
              </a:pPr>
              <a:r>
                <a:rPr lang="en-US" altLang="zh-CN" sz="1000">
                  <a:latin typeface="Arial" pitchFamily="34" charset="0"/>
                  <a:cs typeface="Arial" pitchFamily="34" charset="0"/>
                </a:rPr>
                <a:t>Applicant provides supplement materials as requested</a:t>
              </a:r>
              <a:endParaRPr lang="en-US" altLang="zh-CN" sz="1000">
                <a:latin typeface="Arial" pitchFamily="34" charset="0"/>
                <a:ea typeface="楷体" pitchFamily="49" charset="-122"/>
                <a:cs typeface="Arial" pitchFamily="34" charset="0"/>
              </a:endParaRPr>
            </a:p>
          </p:txBody>
        </p:sp>
      </p:grpSp>
      <p:grpSp>
        <p:nvGrpSpPr>
          <p:cNvPr id="12" name="组合 71"/>
          <p:cNvGrpSpPr/>
          <p:nvPr>
            <p:custDataLst>
              <p:tags r:id="rId21"/>
            </p:custDataLst>
          </p:nvPr>
        </p:nvGrpSpPr>
        <p:grpSpPr>
          <a:xfrm>
            <a:off x="895350" y="4330501"/>
            <a:ext cx="2988000" cy="792000"/>
            <a:chOff x="746760" y="3886200"/>
            <a:chExt cx="2988000" cy="792000"/>
          </a:xfrm>
        </p:grpSpPr>
        <p:sp>
          <p:nvSpPr>
            <p:cNvPr id="32" name="矩形 31"/>
            <p:cNvSpPr/>
            <p:nvPr>
              <p:custDataLst>
                <p:tags r:id="rId22"/>
              </p:custDataLst>
            </p:nvPr>
          </p:nvSpPr>
          <p:spPr>
            <a:xfrm>
              <a:off x="746760" y="3886200"/>
              <a:ext cx="2988000" cy="792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marL="0" marR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华文楷体"/>
                <a:cs typeface="Arial"/>
              </a:endParaRPr>
            </a:p>
          </p:txBody>
        </p:sp>
        <p:sp>
          <p:nvSpPr>
            <p:cNvPr id="23" name="TextBox 22"/>
            <p:cNvSpPr txBox="1"/>
            <p:nvPr>
              <p:custDataLst>
                <p:tags r:id="rId23"/>
              </p:custDataLst>
            </p:nvPr>
          </p:nvSpPr>
          <p:spPr bwMode="auto">
            <a:xfrm>
              <a:off x="818602" y="3928502"/>
              <a:ext cx="2880000" cy="68400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0" tIns="0" rIns="0" bIns="0" rtlCol="0">
              <a:no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>
                <a:spcBef>
                  <a:spcPct val="0"/>
                </a:spcBef>
              </a:pPr>
              <a:r>
                <a:rPr lang="en-US" altLang="zh-CN" sz="1000" b="1" i="1">
                  <a:solidFill>
                    <a:schemeClr val="accent1">
                      <a:lumMod val="50000"/>
                    </a:schemeClr>
                  </a:solidFill>
                  <a:latin typeface="Arial" pitchFamily="34" charset="0"/>
                  <a:cs typeface="Arial" pitchFamily="34" charset="0"/>
                </a:rPr>
                <a:t>CDE scientific review of dossier</a:t>
              </a:r>
            </a:p>
            <a:p>
              <a:pPr marL="144000" indent="-144000">
                <a:spcBef>
                  <a:spcPct val="0"/>
                </a:spcBef>
                <a:buFont typeface="Arial" pitchFamily="34" charset="0"/>
                <a:buChar char="•"/>
              </a:pPr>
              <a:r>
                <a:rPr lang="en-US" altLang="zh-CN" sz="1000" b="0">
                  <a:latin typeface="Arial" pitchFamily="34" charset="0"/>
                  <a:cs typeface="Arial" pitchFamily="34" charset="0"/>
                </a:rPr>
                <a:t>CDE performs scientific review on application</a:t>
              </a:r>
            </a:p>
            <a:p>
              <a:pPr marL="144000" indent="-144000">
                <a:spcBef>
                  <a:spcPct val="0"/>
                </a:spcBef>
                <a:buFont typeface="Arial" pitchFamily="34" charset="0"/>
                <a:buChar char="•"/>
              </a:pPr>
              <a:r>
                <a:rPr lang="en-US" altLang="zh-CN" sz="1000">
                  <a:latin typeface="Arial" pitchFamily="34" charset="0"/>
                  <a:cs typeface="Arial" pitchFamily="34" charset="0"/>
                </a:rPr>
                <a:t>CDE submits to CFDA g</a:t>
              </a:r>
              <a:r>
                <a:rPr lang="en-US" altLang="zh-CN" sz="1000" b="0">
                  <a:latin typeface="Arial" pitchFamily="34" charset="0"/>
                  <a:cs typeface="Arial" pitchFamily="34" charset="0"/>
                </a:rPr>
                <a:t>eneral approval recommendation, inspection report of production site of the sample, and sample test report</a:t>
              </a:r>
            </a:p>
            <a:p>
              <a:pPr marL="144000" indent="-144000">
                <a:spcBef>
                  <a:spcPct val="0"/>
                </a:spcBef>
              </a:pPr>
              <a:endParaRPr lang="en-US" altLang="zh-CN" sz="1000" b="0">
                <a:latin typeface="Arial" pitchFamily="34" charset="0"/>
                <a:ea typeface="楷体" pitchFamily="49" charset="-122"/>
                <a:cs typeface="Arial" pitchFamily="34" charset="0"/>
              </a:endParaRPr>
            </a:p>
          </p:txBody>
        </p:sp>
      </p:grpSp>
      <p:grpSp>
        <p:nvGrpSpPr>
          <p:cNvPr id="13" name="组合 73"/>
          <p:cNvGrpSpPr/>
          <p:nvPr>
            <p:custDataLst>
              <p:tags r:id="rId24"/>
            </p:custDataLst>
          </p:nvPr>
        </p:nvGrpSpPr>
        <p:grpSpPr>
          <a:xfrm>
            <a:off x="895350" y="5901690"/>
            <a:ext cx="2988000" cy="648000"/>
            <a:chOff x="746760" y="5707380"/>
            <a:chExt cx="2988000" cy="648000"/>
          </a:xfrm>
        </p:grpSpPr>
        <p:sp>
          <p:nvSpPr>
            <p:cNvPr id="34" name="矩形 33"/>
            <p:cNvSpPr/>
            <p:nvPr>
              <p:custDataLst>
                <p:tags r:id="rId25"/>
              </p:custDataLst>
            </p:nvPr>
          </p:nvSpPr>
          <p:spPr>
            <a:xfrm>
              <a:off x="746760" y="5707380"/>
              <a:ext cx="2988000" cy="648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marL="0" marR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华文楷体"/>
                <a:cs typeface="Arial"/>
              </a:endParaRPr>
            </a:p>
          </p:txBody>
        </p:sp>
        <p:sp>
          <p:nvSpPr>
            <p:cNvPr id="24" name="TextBox 23"/>
            <p:cNvSpPr txBox="1"/>
            <p:nvPr>
              <p:custDataLst>
                <p:tags r:id="rId26"/>
              </p:custDataLst>
            </p:nvPr>
          </p:nvSpPr>
          <p:spPr bwMode="auto">
            <a:xfrm>
              <a:off x="818602" y="5761959"/>
              <a:ext cx="2880000" cy="53597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0" tIns="0" rIns="0" bIns="0" rtlCol="0">
              <a:no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>
                <a:spcBef>
                  <a:spcPct val="0"/>
                </a:spcBef>
              </a:pPr>
              <a:r>
                <a:rPr lang="en-US" altLang="zh-CN" sz="1000" b="1" i="1">
                  <a:solidFill>
                    <a:schemeClr val="accent1">
                      <a:lumMod val="50000"/>
                    </a:schemeClr>
                  </a:solidFill>
                  <a:latin typeface="Arial" pitchFamily="34" charset="0"/>
                  <a:cs typeface="Arial" pitchFamily="34" charset="0"/>
                </a:rPr>
                <a:t>CFDA issue approval</a:t>
              </a:r>
            </a:p>
            <a:p>
              <a:pPr marL="144000" indent="-144000">
                <a:spcBef>
                  <a:spcPct val="0"/>
                </a:spcBef>
                <a:buFont typeface="Arial" pitchFamily="34" charset="0"/>
                <a:buChar char="•"/>
              </a:pPr>
              <a:r>
                <a:rPr lang="en-US" altLang="zh-CN" sz="1000">
                  <a:latin typeface="Arial" pitchFamily="34" charset="0"/>
                  <a:cs typeface="Arial" pitchFamily="34" charset="0"/>
                </a:rPr>
                <a:t>CFDA issues the application Generic Drug Certificate, pharmaceutical product certificate, and registration standard</a:t>
              </a:r>
              <a:endParaRPr lang="en-US" altLang="zh-CN" sz="1000">
                <a:latin typeface="Arial" pitchFamily="34" charset="0"/>
                <a:ea typeface="楷体" pitchFamily="49" charset="-122"/>
                <a:cs typeface="Arial" pitchFamily="34" charset="0"/>
              </a:endParaRPr>
            </a:p>
          </p:txBody>
        </p:sp>
      </p:grpSp>
      <p:sp>
        <p:nvSpPr>
          <p:cNvPr id="25" name="TextBox 24"/>
          <p:cNvSpPr txBox="1"/>
          <p:nvPr>
            <p:custDataLst>
              <p:tags r:id="rId27"/>
            </p:custDataLst>
          </p:nvPr>
        </p:nvSpPr>
        <p:spPr>
          <a:xfrm>
            <a:off x="354330" y="4613615"/>
            <a:ext cx="504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algn="ctr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160 wd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Box 25"/>
          <p:cNvSpPr txBox="1"/>
          <p:nvPr>
            <p:custDataLst>
              <p:tags r:id="rId28"/>
            </p:custDataLst>
          </p:nvPr>
        </p:nvSpPr>
        <p:spPr>
          <a:xfrm>
            <a:off x="354330" y="5424852"/>
            <a:ext cx="504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algn="ctr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50 wd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Box 26"/>
          <p:cNvSpPr txBox="1"/>
          <p:nvPr>
            <p:custDataLst>
              <p:tags r:id="rId29"/>
            </p:custDataLst>
          </p:nvPr>
        </p:nvSpPr>
        <p:spPr>
          <a:xfrm>
            <a:off x="354330" y="6119445"/>
            <a:ext cx="504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algn="ctr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20 wd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46" name="直接连接符 45"/>
          <p:cNvCxnSpPr/>
          <p:nvPr>
            <p:custDataLst>
              <p:tags r:id="rId30"/>
            </p:custDataLst>
          </p:nvPr>
        </p:nvCxnSpPr>
        <p:spPr>
          <a:xfrm flipV="1">
            <a:off x="480060" y="1554480"/>
            <a:ext cx="3456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Box 46"/>
          <p:cNvSpPr txBox="1"/>
          <p:nvPr>
            <p:custDataLst>
              <p:tags r:id="rId31"/>
            </p:custDataLst>
          </p:nvPr>
        </p:nvSpPr>
        <p:spPr>
          <a:xfrm>
            <a:off x="480060" y="1360170"/>
            <a:ext cx="376047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Registration process for local generic injectables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48" name="直接连接符 47"/>
          <p:cNvCxnSpPr/>
          <p:nvPr>
            <p:custDataLst>
              <p:tags r:id="rId32"/>
            </p:custDataLst>
          </p:nvPr>
        </p:nvCxnSpPr>
        <p:spPr>
          <a:xfrm flipV="1">
            <a:off x="4450080" y="1554480"/>
            <a:ext cx="446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Box 48"/>
          <p:cNvSpPr txBox="1"/>
          <p:nvPr>
            <p:custDataLst>
              <p:tags r:id="rId33"/>
            </p:custDataLst>
          </p:nvPr>
        </p:nvSpPr>
        <p:spPr>
          <a:xfrm>
            <a:off x="4450080" y="1360170"/>
            <a:ext cx="376047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Registration process for imported generic injectables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4" name="组合 108"/>
          <p:cNvGrpSpPr/>
          <p:nvPr>
            <p:custDataLst>
              <p:tags r:id="rId34"/>
            </p:custDataLst>
          </p:nvPr>
        </p:nvGrpSpPr>
        <p:grpSpPr>
          <a:xfrm>
            <a:off x="5113020" y="1771650"/>
            <a:ext cx="3672000" cy="504000"/>
            <a:chOff x="3947160" y="1645920"/>
            <a:chExt cx="3672000" cy="504000"/>
          </a:xfrm>
        </p:grpSpPr>
        <p:sp>
          <p:nvSpPr>
            <p:cNvPr id="92" name="矩形 91"/>
            <p:cNvSpPr/>
            <p:nvPr>
              <p:custDataLst>
                <p:tags r:id="rId35"/>
              </p:custDataLst>
            </p:nvPr>
          </p:nvSpPr>
          <p:spPr>
            <a:xfrm>
              <a:off x="3947160" y="1645920"/>
              <a:ext cx="3672000" cy="504000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marL="0" marR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华文楷体"/>
                <a:cs typeface="Arial"/>
              </a:endParaRPr>
            </a:p>
          </p:txBody>
        </p:sp>
        <p:sp>
          <p:nvSpPr>
            <p:cNvPr id="62" name="TextBox 61"/>
            <p:cNvSpPr txBox="1"/>
            <p:nvPr>
              <p:custDataLst>
                <p:tags r:id="rId36"/>
              </p:custDataLst>
            </p:nvPr>
          </p:nvSpPr>
          <p:spPr>
            <a:xfrm>
              <a:off x="4046220" y="1664681"/>
              <a:ext cx="3564000" cy="461665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marL="144000" indent="-144000">
                <a:lnSpc>
                  <a:spcPct val="100000"/>
                </a:lnSpc>
                <a:spcBef>
                  <a:spcPct val="0"/>
                </a:spcBef>
              </a:pPr>
              <a:r>
                <a:rPr lang="en-US" altLang="zh-CN" sz="1000" b="1" i="1">
                  <a:solidFill>
                    <a:schemeClr val="accent1">
                      <a:lumMod val="50000"/>
                    </a:schemeClr>
                  </a:solidFill>
                  <a:latin typeface="Arial" pitchFamily="34" charset="0"/>
                  <a:cs typeface="Arial" pitchFamily="34" charset="0"/>
                </a:rPr>
                <a:t>Applicant submit import application dossier</a:t>
              </a:r>
            </a:p>
            <a:p>
              <a:pPr marL="144000" indent="-144000">
                <a:lnSpc>
                  <a:spcPct val="100000"/>
                </a:lnSpc>
                <a:spcBef>
                  <a:spcPct val="0"/>
                </a:spcBef>
                <a:buFont typeface="Arial" pitchFamily="34" charset="0"/>
                <a:buChar char="•"/>
              </a:pPr>
              <a:r>
                <a:rPr lang="en-US" altLang="zh-CN" sz="1000">
                  <a:latin typeface="Arial" pitchFamily="34" charset="0"/>
                  <a:cs typeface="Arial" pitchFamily="34" charset="0"/>
                </a:rPr>
                <a:t>Applicant prepare and submit import application dossier to CFDA</a:t>
              </a:r>
              <a:endParaRPr lang="zh-CN" altLang="en-US" sz="100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5" name="组合 107"/>
          <p:cNvGrpSpPr/>
          <p:nvPr>
            <p:custDataLst>
              <p:tags r:id="rId37"/>
            </p:custDataLst>
          </p:nvPr>
        </p:nvGrpSpPr>
        <p:grpSpPr>
          <a:xfrm>
            <a:off x="5113020" y="2306332"/>
            <a:ext cx="3672000" cy="360000"/>
            <a:chOff x="3947160" y="2232660"/>
            <a:chExt cx="3672000" cy="360000"/>
          </a:xfrm>
        </p:grpSpPr>
        <p:sp>
          <p:nvSpPr>
            <p:cNvPr id="93" name="矩形 92"/>
            <p:cNvSpPr/>
            <p:nvPr>
              <p:custDataLst>
                <p:tags r:id="rId38"/>
              </p:custDataLst>
            </p:nvPr>
          </p:nvSpPr>
          <p:spPr>
            <a:xfrm>
              <a:off x="3947160" y="2232660"/>
              <a:ext cx="3672000" cy="360000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marL="0" marR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华文楷体"/>
                <a:cs typeface="Arial"/>
              </a:endParaRPr>
            </a:p>
          </p:txBody>
        </p:sp>
        <p:sp>
          <p:nvSpPr>
            <p:cNvPr id="63" name="TextBox 62"/>
            <p:cNvSpPr txBox="1"/>
            <p:nvPr>
              <p:custDataLst>
                <p:tags r:id="rId39"/>
              </p:custDataLst>
            </p:nvPr>
          </p:nvSpPr>
          <p:spPr>
            <a:xfrm>
              <a:off x="4046220" y="2259583"/>
              <a:ext cx="3564000" cy="30777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marL="144000" indent="-144000">
                <a:lnSpc>
                  <a:spcPct val="100000"/>
                </a:lnSpc>
                <a:spcBef>
                  <a:spcPct val="0"/>
                </a:spcBef>
              </a:pPr>
              <a:r>
                <a:rPr lang="en-US" altLang="zh-CN" sz="1000" b="1" i="1">
                  <a:solidFill>
                    <a:schemeClr val="accent1">
                      <a:lumMod val="50000"/>
                    </a:schemeClr>
                  </a:solidFill>
                  <a:latin typeface="Arial" pitchFamily="34" charset="0"/>
                  <a:cs typeface="Arial" pitchFamily="34" charset="0"/>
                </a:rPr>
                <a:t>CFDA issue acceptance notification</a:t>
              </a:r>
            </a:p>
            <a:p>
              <a:pPr marL="144000" indent="-144000">
                <a:lnSpc>
                  <a:spcPct val="100000"/>
                </a:lnSpc>
                <a:spcBef>
                  <a:spcPct val="0"/>
                </a:spcBef>
                <a:buFont typeface="Arial" pitchFamily="34" charset="0"/>
                <a:buChar char="•"/>
              </a:pPr>
              <a:r>
                <a:rPr lang="en-US" altLang="zh-CN" sz="1000">
                  <a:latin typeface="Arial" pitchFamily="34" charset="0"/>
                  <a:cs typeface="Arial" pitchFamily="34" charset="0"/>
                </a:rPr>
                <a:t>CFDA issues acceptance notification</a:t>
              </a:r>
              <a:endParaRPr lang="zh-CN" altLang="en-US" sz="100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6" name="组合 106"/>
          <p:cNvGrpSpPr/>
          <p:nvPr>
            <p:custDataLst>
              <p:tags r:id="rId40"/>
            </p:custDataLst>
          </p:nvPr>
        </p:nvGrpSpPr>
        <p:grpSpPr>
          <a:xfrm>
            <a:off x="5113020" y="2728564"/>
            <a:ext cx="3672000" cy="648000"/>
            <a:chOff x="3947160" y="2689860"/>
            <a:chExt cx="3672000" cy="648000"/>
          </a:xfrm>
        </p:grpSpPr>
        <p:sp>
          <p:nvSpPr>
            <p:cNvPr id="94" name="矩形 93"/>
            <p:cNvSpPr/>
            <p:nvPr>
              <p:custDataLst>
                <p:tags r:id="rId41"/>
              </p:custDataLst>
            </p:nvPr>
          </p:nvSpPr>
          <p:spPr>
            <a:xfrm>
              <a:off x="3947160" y="2689860"/>
              <a:ext cx="3672000" cy="648000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marL="0" marR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华文楷体"/>
                <a:cs typeface="Arial"/>
              </a:endParaRPr>
            </a:p>
          </p:txBody>
        </p:sp>
        <p:sp>
          <p:nvSpPr>
            <p:cNvPr id="64" name="TextBox 63"/>
            <p:cNvSpPr txBox="1"/>
            <p:nvPr>
              <p:custDataLst>
                <p:tags r:id="rId42"/>
              </p:custDataLst>
            </p:nvPr>
          </p:nvSpPr>
          <p:spPr>
            <a:xfrm>
              <a:off x="4046220" y="2700597"/>
              <a:ext cx="3564000" cy="635525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marL="144000" indent="-144000">
                <a:lnSpc>
                  <a:spcPct val="100000"/>
                </a:lnSpc>
                <a:spcBef>
                  <a:spcPct val="0"/>
                </a:spcBef>
              </a:pPr>
              <a:r>
                <a:rPr lang="en-US" altLang="zh-CN" sz="1000" b="1" i="1">
                  <a:solidFill>
                    <a:schemeClr val="accent1">
                      <a:lumMod val="50000"/>
                    </a:schemeClr>
                  </a:solidFill>
                  <a:latin typeface="Arial" pitchFamily="34" charset="0"/>
                  <a:cs typeface="Arial" pitchFamily="34" charset="0"/>
                </a:rPr>
                <a:t>CFDA drug registration inspection</a:t>
              </a:r>
            </a:p>
            <a:p>
              <a:pPr marL="144000" indent="-144000">
                <a:lnSpc>
                  <a:spcPct val="100000"/>
                </a:lnSpc>
                <a:spcBef>
                  <a:spcPct val="0"/>
                </a:spcBef>
                <a:buFont typeface="Arial" pitchFamily="34" charset="0"/>
                <a:buChar char="•"/>
              </a:pPr>
              <a:r>
                <a:rPr lang="en-US" altLang="zh-CN" sz="1000">
                  <a:latin typeface="Arial" pitchFamily="34" charset="0"/>
                  <a:cs typeface="Arial" pitchFamily="34" charset="0"/>
                </a:rPr>
                <a:t>NICPBP performs drug registration inspection</a:t>
              </a:r>
            </a:p>
            <a:p>
              <a:pPr marL="144000" indent="-144000">
                <a:lnSpc>
                  <a:spcPct val="100000"/>
                </a:lnSpc>
                <a:spcBef>
                  <a:spcPct val="0"/>
                </a:spcBef>
                <a:buFont typeface="Arial" pitchFamily="34" charset="0"/>
                <a:buChar char="•"/>
              </a:pPr>
              <a:r>
                <a:rPr lang="en-US" altLang="zh-CN" sz="1000">
                  <a:latin typeface="Arial" pitchFamily="34" charset="0"/>
                  <a:cs typeface="Arial" pitchFamily="34" charset="0"/>
                </a:rPr>
                <a:t>NICPBP submit to CFDA the verified drug standards, drug inspection report, and inspection recommendations </a:t>
              </a:r>
              <a:endParaRPr lang="zh-CN" altLang="en-US" sz="100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7" name="组合 105"/>
          <p:cNvGrpSpPr/>
          <p:nvPr>
            <p:custDataLst>
              <p:tags r:id="rId43"/>
            </p:custDataLst>
          </p:nvPr>
        </p:nvGrpSpPr>
        <p:grpSpPr>
          <a:xfrm>
            <a:off x="5113020" y="3649810"/>
            <a:ext cx="3672000" cy="468000"/>
            <a:chOff x="3947160" y="3467100"/>
            <a:chExt cx="3672000" cy="468000"/>
          </a:xfrm>
        </p:grpSpPr>
        <p:sp>
          <p:nvSpPr>
            <p:cNvPr id="95" name="矩形 94"/>
            <p:cNvSpPr/>
            <p:nvPr>
              <p:custDataLst>
                <p:tags r:id="rId44"/>
              </p:custDataLst>
            </p:nvPr>
          </p:nvSpPr>
          <p:spPr>
            <a:xfrm>
              <a:off x="3947160" y="3467100"/>
              <a:ext cx="3672000" cy="468000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marL="0" marR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华文楷体"/>
                <a:cs typeface="Arial"/>
              </a:endParaRPr>
            </a:p>
          </p:txBody>
        </p:sp>
        <p:sp>
          <p:nvSpPr>
            <p:cNvPr id="65" name="TextBox 64"/>
            <p:cNvSpPr txBox="1"/>
            <p:nvPr>
              <p:custDataLst>
                <p:tags r:id="rId45"/>
              </p:custDataLst>
            </p:nvPr>
          </p:nvSpPr>
          <p:spPr>
            <a:xfrm>
              <a:off x="4046220" y="3469359"/>
              <a:ext cx="3564000" cy="461665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marL="144000" indent="-144000">
                <a:lnSpc>
                  <a:spcPct val="100000"/>
                </a:lnSpc>
                <a:spcBef>
                  <a:spcPct val="0"/>
                </a:spcBef>
              </a:pPr>
              <a:r>
                <a:rPr lang="en-US" altLang="zh-CN" sz="1000" b="1" i="1">
                  <a:solidFill>
                    <a:schemeClr val="accent1">
                      <a:lumMod val="50000"/>
                    </a:schemeClr>
                  </a:solidFill>
                  <a:latin typeface="Arial" pitchFamily="34" charset="0"/>
                  <a:cs typeface="Arial" pitchFamily="34" charset="0"/>
                </a:rPr>
                <a:t>CDE scientific review of dossier</a:t>
              </a:r>
            </a:p>
            <a:p>
              <a:pPr marL="144000" indent="-144000">
                <a:lnSpc>
                  <a:spcPct val="100000"/>
                </a:lnSpc>
                <a:spcBef>
                  <a:spcPct val="0"/>
                </a:spcBef>
                <a:buFont typeface="Arial" pitchFamily="34" charset="0"/>
                <a:buChar char="•"/>
              </a:pPr>
              <a:r>
                <a:rPr lang="en-US" altLang="zh-CN" sz="1000">
                  <a:latin typeface="Arial" pitchFamily="34" charset="0"/>
                  <a:cs typeface="Arial" pitchFamily="34" charset="0"/>
                </a:rPr>
                <a:t>CDE performs scientific review of dossier and issues Approval of Clinical Study of Drugs Form</a:t>
              </a:r>
              <a:endParaRPr lang="zh-CN" altLang="en-US" sz="100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8" name="组合 104"/>
          <p:cNvGrpSpPr/>
          <p:nvPr>
            <p:custDataLst>
              <p:tags r:id="rId46"/>
            </p:custDataLst>
          </p:nvPr>
        </p:nvGrpSpPr>
        <p:grpSpPr>
          <a:xfrm>
            <a:off x="5113020" y="4168319"/>
            <a:ext cx="3672000" cy="332629"/>
            <a:chOff x="3947160" y="4064261"/>
            <a:chExt cx="3672000" cy="332629"/>
          </a:xfrm>
        </p:grpSpPr>
        <p:sp>
          <p:nvSpPr>
            <p:cNvPr id="96" name="矩形 95"/>
            <p:cNvSpPr/>
            <p:nvPr>
              <p:custDataLst>
                <p:tags r:id="rId47"/>
              </p:custDataLst>
            </p:nvPr>
          </p:nvSpPr>
          <p:spPr>
            <a:xfrm>
              <a:off x="3947160" y="4072890"/>
              <a:ext cx="3672000" cy="324000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marL="0" marR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华文楷体"/>
                <a:cs typeface="Arial"/>
              </a:endParaRPr>
            </a:p>
          </p:txBody>
        </p:sp>
        <p:sp>
          <p:nvSpPr>
            <p:cNvPr id="66" name="TextBox 65"/>
            <p:cNvSpPr txBox="1"/>
            <p:nvPr>
              <p:custDataLst>
                <p:tags r:id="rId48"/>
              </p:custDataLst>
            </p:nvPr>
          </p:nvSpPr>
          <p:spPr>
            <a:xfrm>
              <a:off x="4046220" y="4064261"/>
              <a:ext cx="3564000" cy="30777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marL="144000" indent="-144000">
                <a:lnSpc>
                  <a:spcPct val="100000"/>
                </a:lnSpc>
                <a:spcBef>
                  <a:spcPct val="0"/>
                </a:spcBef>
              </a:pPr>
              <a:r>
                <a:rPr lang="en-US" altLang="zh-CN" sz="1000" b="1" i="1">
                  <a:solidFill>
                    <a:schemeClr val="accent1">
                      <a:lumMod val="50000"/>
                    </a:schemeClr>
                  </a:solidFill>
                  <a:latin typeface="Arial" pitchFamily="34" charset="0"/>
                  <a:cs typeface="Arial" pitchFamily="34" charset="0"/>
                </a:rPr>
                <a:t>Conduct of clinical studies</a:t>
              </a:r>
            </a:p>
            <a:p>
              <a:pPr marL="144000" indent="-144000">
                <a:lnSpc>
                  <a:spcPct val="100000"/>
                </a:lnSpc>
                <a:spcBef>
                  <a:spcPct val="0"/>
                </a:spcBef>
                <a:buFont typeface="Arial" pitchFamily="34" charset="0"/>
                <a:buChar char="•"/>
              </a:pPr>
              <a:r>
                <a:rPr lang="en-US" altLang="zh-CN" sz="1000">
                  <a:latin typeface="Arial" pitchFamily="34" charset="0"/>
                  <a:cs typeface="Arial" pitchFamily="34" charset="0"/>
                </a:rPr>
                <a:t>Applicant perform clinical studies</a:t>
              </a:r>
              <a:endParaRPr lang="zh-CN" altLang="en-US" sz="100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9" name="组合 103"/>
          <p:cNvGrpSpPr/>
          <p:nvPr>
            <p:custDataLst>
              <p:tags r:id="rId49"/>
            </p:custDataLst>
          </p:nvPr>
        </p:nvGrpSpPr>
        <p:grpSpPr>
          <a:xfrm>
            <a:off x="5113020" y="4563180"/>
            <a:ext cx="3672000" cy="471140"/>
            <a:chOff x="3947160" y="4495800"/>
            <a:chExt cx="3672000" cy="471140"/>
          </a:xfrm>
        </p:grpSpPr>
        <p:sp>
          <p:nvSpPr>
            <p:cNvPr id="97" name="矩形 96"/>
            <p:cNvSpPr/>
            <p:nvPr>
              <p:custDataLst>
                <p:tags r:id="rId50"/>
              </p:custDataLst>
            </p:nvPr>
          </p:nvSpPr>
          <p:spPr>
            <a:xfrm>
              <a:off x="3947160" y="4495800"/>
              <a:ext cx="3672000" cy="468000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marL="0" marR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华文楷体"/>
                <a:cs typeface="Arial"/>
              </a:endParaRPr>
            </a:p>
          </p:txBody>
        </p:sp>
        <p:sp>
          <p:nvSpPr>
            <p:cNvPr id="67" name="TextBox 66"/>
            <p:cNvSpPr txBox="1"/>
            <p:nvPr>
              <p:custDataLst>
                <p:tags r:id="rId51"/>
              </p:custDataLst>
            </p:nvPr>
          </p:nvSpPr>
          <p:spPr>
            <a:xfrm>
              <a:off x="4046220" y="4505275"/>
              <a:ext cx="3564000" cy="461665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marL="144000" indent="-144000">
                <a:lnSpc>
                  <a:spcPct val="100000"/>
                </a:lnSpc>
                <a:spcBef>
                  <a:spcPct val="0"/>
                </a:spcBef>
              </a:pPr>
              <a:r>
                <a:rPr lang="en-US" altLang="zh-CN" sz="1000" b="1" i="1">
                  <a:solidFill>
                    <a:schemeClr val="accent1">
                      <a:lumMod val="50000"/>
                    </a:schemeClr>
                  </a:solidFill>
                  <a:latin typeface="Arial" pitchFamily="34" charset="0"/>
                  <a:cs typeface="Arial" pitchFamily="34" charset="0"/>
                </a:rPr>
                <a:t>Applicant submit clinical data</a:t>
              </a:r>
            </a:p>
            <a:p>
              <a:pPr marL="144000" indent="-144000">
                <a:lnSpc>
                  <a:spcPct val="100000"/>
                </a:lnSpc>
                <a:spcBef>
                  <a:spcPct val="0"/>
                </a:spcBef>
                <a:buFont typeface="Arial" pitchFamily="34" charset="0"/>
                <a:buChar char="•"/>
              </a:pPr>
              <a:r>
                <a:rPr lang="en-US" altLang="zh-CN" sz="1000">
                  <a:latin typeface="Arial" pitchFamily="34" charset="0"/>
                  <a:cs typeface="Arial" pitchFamily="34" charset="0"/>
                </a:rPr>
                <a:t>Applicant submits to CFDA with clinical study report, sample products, relevant changes, and relevant certified documents</a:t>
              </a:r>
              <a:endParaRPr lang="zh-CN" altLang="en-US" sz="100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0" name="组合 102"/>
          <p:cNvGrpSpPr/>
          <p:nvPr>
            <p:custDataLst>
              <p:tags r:id="rId52"/>
            </p:custDataLst>
          </p:nvPr>
        </p:nvGrpSpPr>
        <p:grpSpPr>
          <a:xfrm>
            <a:off x="5113020" y="5237228"/>
            <a:ext cx="3672000" cy="504000"/>
            <a:chOff x="3947160" y="5033010"/>
            <a:chExt cx="3672000" cy="504000"/>
          </a:xfrm>
        </p:grpSpPr>
        <p:sp>
          <p:nvSpPr>
            <p:cNvPr id="98" name="矩形 97"/>
            <p:cNvSpPr/>
            <p:nvPr>
              <p:custDataLst>
                <p:tags r:id="rId53"/>
              </p:custDataLst>
            </p:nvPr>
          </p:nvSpPr>
          <p:spPr>
            <a:xfrm>
              <a:off x="3947160" y="5033010"/>
              <a:ext cx="3672000" cy="504000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marL="0" marR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华文楷体"/>
                <a:cs typeface="Arial"/>
              </a:endParaRPr>
            </a:p>
          </p:txBody>
        </p:sp>
        <p:sp>
          <p:nvSpPr>
            <p:cNvPr id="68" name="TextBox 67"/>
            <p:cNvSpPr txBox="1"/>
            <p:nvPr>
              <p:custDataLst>
                <p:tags r:id="rId54"/>
              </p:custDataLst>
            </p:nvPr>
          </p:nvSpPr>
          <p:spPr>
            <a:xfrm>
              <a:off x="4046220" y="5054457"/>
              <a:ext cx="3564000" cy="461665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marL="144000" indent="-144000">
                <a:lnSpc>
                  <a:spcPct val="100000"/>
                </a:lnSpc>
                <a:spcBef>
                  <a:spcPct val="0"/>
                </a:spcBef>
              </a:pPr>
              <a:r>
                <a:rPr lang="en-US" altLang="zh-CN" sz="1000" b="1" i="1">
                  <a:solidFill>
                    <a:schemeClr val="accent1">
                      <a:lumMod val="50000"/>
                    </a:schemeClr>
                  </a:solidFill>
                  <a:latin typeface="Arial" pitchFamily="34" charset="0"/>
                  <a:cs typeface="Arial" pitchFamily="34" charset="0"/>
                </a:rPr>
                <a:t>CDE scientific review of dossier</a:t>
              </a:r>
            </a:p>
            <a:p>
              <a:pPr marL="144000" indent="-144000">
                <a:lnSpc>
                  <a:spcPct val="100000"/>
                </a:lnSpc>
                <a:spcBef>
                  <a:spcPct val="0"/>
                </a:spcBef>
                <a:buFont typeface="Arial" pitchFamily="34" charset="0"/>
                <a:buChar char="•"/>
              </a:pPr>
              <a:r>
                <a:rPr lang="en-US" altLang="zh-CN" sz="1000">
                  <a:latin typeface="Arial" pitchFamily="34" charset="0"/>
                  <a:cs typeface="Arial" pitchFamily="34" charset="0"/>
                </a:rPr>
                <a:t>CDE performs scientific review of dossier, and  submits to CFDA general approval recommendation</a:t>
              </a:r>
              <a:endParaRPr lang="zh-CN" altLang="en-US" sz="100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89" name="TextBox 88"/>
          <p:cNvSpPr txBox="1"/>
          <p:nvPr>
            <p:custDataLst>
              <p:tags r:id="rId55"/>
            </p:custDataLst>
          </p:nvPr>
        </p:nvSpPr>
        <p:spPr>
          <a:xfrm>
            <a:off x="468630" y="1611337"/>
            <a:ext cx="165735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 i="1">
                <a:latin typeface="Arial" pitchFamily="34" charset="0"/>
                <a:cs typeface="Arial" pitchFamily="34" charset="0"/>
              </a:rPr>
              <a:t>Total 3~4 yrs</a:t>
            </a:r>
            <a:endParaRPr lang="zh-CN" altLang="en-US" sz="1000" b="1" i="1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5" name="组合 100"/>
          <p:cNvGrpSpPr/>
          <p:nvPr>
            <p:custDataLst>
              <p:tags r:id="rId56"/>
            </p:custDataLst>
          </p:nvPr>
        </p:nvGrpSpPr>
        <p:grpSpPr>
          <a:xfrm>
            <a:off x="5113020" y="6189690"/>
            <a:ext cx="3672000" cy="360000"/>
            <a:chOff x="3947160" y="6073140"/>
            <a:chExt cx="3672000" cy="360000"/>
          </a:xfrm>
        </p:grpSpPr>
        <p:sp>
          <p:nvSpPr>
            <p:cNvPr id="100" name="矩形 99"/>
            <p:cNvSpPr/>
            <p:nvPr>
              <p:custDataLst>
                <p:tags r:id="rId57"/>
              </p:custDataLst>
            </p:nvPr>
          </p:nvSpPr>
          <p:spPr>
            <a:xfrm>
              <a:off x="3947160" y="6073140"/>
              <a:ext cx="3672000" cy="360000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marL="0" marR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华文楷体"/>
                <a:cs typeface="Arial"/>
              </a:endParaRPr>
            </a:p>
          </p:txBody>
        </p:sp>
        <p:sp>
          <p:nvSpPr>
            <p:cNvPr id="90" name="TextBox 89"/>
            <p:cNvSpPr txBox="1"/>
            <p:nvPr>
              <p:custDataLst>
                <p:tags r:id="rId58"/>
              </p:custDataLst>
            </p:nvPr>
          </p:nvSpPr>
          <p:spPr>
            <a:xfrm>
              <a:off x="4046220" y="6103620"/>
              <a:ext cx="3564000" cy="30777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marL="144000" indent="-144000">
                <a:lnSpc>
                  <a:spcPct val="100000"/>
                </a:lnSpc>
                <a:spcBef>
                  <a:spcPct val="0"/>
                </a:spcBef>
              </a:pPr>
              <a:r>
                <a:rPr lang="en-US" altLang="zh-CN" sz="1000" b="1" i="1">
                  <a:solidFill>
                    <a:schemeClr val="accent1">
                      <a:lumMod val="50000"/>
                    </a:schemeClr>
                  </a:solidFill>
                  <a:latin typeface="Arial" pitchFamily="34" charset="0"/>
                  <a:cs typeface="Arial" pitchFamily="34" charset="0"/>
                </a:rPr>
                <a:t>CFDA issue approval</a:t>
              </a:r>
            </a:p>
            <a:p>
              <a:pPr marL="144000" indent="-144000">
                <a:lnSpc>
                  <a:spcPct val="100000"/>
                </a:lnSpc>
                <a:spcBef>
                  <a:spcPct val="0"/>
                </a:spcBef>
                <a:buFont typeface="Arial" pitchFamily="34" charset="0"/>
                <a:buChar char="•"/>
              </a:pPr>
              <a:r>
                <a:rPr lang="en-US" altLang="zh-CN" sz="1000">
                  <a:latin typeface="Arial" pitchFamily="34" charset="0"/>
                  <a:cs typeface="Arial" pitchFamily="34" charset="0"/>
                </a:rPr>
                <a:t>CFDA issues Import Drug Certificate</a:t>
              </a:r>
              <a:endParaRPr lang="zh-CN" altLang="en-US" sz="100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6" name="组合 101"/>
          <p:cNvGrpSpPr/>
          <p:nvPr>
            <p:custDataLst>
              <p:tags r:id="rId59"/>
            </p:custDataLst>
          </p:nvPr>
        </p:nvGrpSpPr>
        <p:grpSpPr>
          <a:xfrm>
            <a:off x="5325540" y="5803460"/>
            <a:ext cx="3459480" cy="324000"/>
            <a:chOff x="3947160" y="5673090"/>
            <a:chExt cx="3672000" cy="324000"/>
          </a:xfrm>
        </p:grpSpPr>
        <p:sp>
          <p:nvSpPr>
            <p:cNvPr id="99" name="矩形 98"/>
            <p:cNvSpPr/>
            <p:nvPr>
              <p:custDataLst>
                <p:tags r:id="rId60"/>
              </p:custDataLst>
            </p:nvPr>
          </p:nvSpPr>
          <p:spPr>
            <a:xfrm>
              <a:off x="3947160" y="5673090"/>
              <a:ext cx="3672000" cy="324000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marL="0" marR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华文楷体"/>
                <a:cs typeface="Arial"/>
              </a:endParaRPr>
            </a:p>
          </p:txBody>
        </p:sp>
        <p:sp>
          <p:nvSpPr>
            <p:cNvPr id="91" name="TextBox 90"/>
            <p:cNvSpPr txBox="1"/>
            <p:nvPr>
              <p:custDataLst>
                <p:tags r:id="rId61"/>
              </p:custDataLst>
            </p:nvPr>
          </p:nvSpPr>
          <p:spPr bwMode="auto">
            <a:xfrm>
              <a:off x="4046220" y="5695079"/>
              <a:ext cx="3564000" cy="27530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0" tIns="0" rIns="0" bIns="0" rtlCol="0">
              <a:no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>
                <a:spcBef>
                  <a:spcPct val="0"/>
                </a:spcBef>
              </a:pPr>
              <a:r>
                <a:rPr lang="en-US" altLang="zh-CN" sz="1000" b="1" i="1">
                  <a:solidFill>
                    <a:schemeClr val="accent1">
                      <a:lumMod val="50000"/>
                    </a:schemeClr>
                  </a:solidFill>
                  <a:latin typeface="Arial" pitchFamily="34" charset="0"/>
                  <a:cs typeface="Arial" pitchFamily="34" charset="0"/>
                </a:rPr>
                <a:t>Q&amp;A, supplemental material</a:t>
              </a:r>
            </a:p>
            <a:p>
              <a:pPr marL="144000" indent="-144000">
                <a:spcBef>
                  <a:spcPct val="0"/>
                </a:spcBef>
                <a:buFont typeface="Arial" pitchFamily="34" charset="0"/>
                <a:buChar char="•"/>
              </a:pPr>
              <a:r>
                <a:rPr lang="en-US" altLang="zh-CN" sz="1000">
                  <a:latin typeface="Arial" pitchFamily="34" charset="0"/>
                  <a:cs typeface="Arial" pitchFamily="34" charset="0"/>
                </a:rPr>
                <a:t>Applicant provides supplement materials as requested</a:t>
              </a:r>
              <a:endParaRPr lang="en-US" altLang="zh-CN" sz="1000">
                <a:latin typeface="Arial" pitchFamily="34" charset="0"/>
                <a:ea typeface="楷体" pitchFamily="49" charset="-122"/>
                <a:cs typeface="Arial" pitchFamily="34" charset="0"/>
              </a:endParaRPr>
            </a:p>
          </p:txBody>
        </p:sp>
      </p:grpSp>
      <p:sp>
        <p:nvSpPr>
          <p:cNvPr id="110" name="下箭头 109"/>
          <p:cNvSpPr/>
          <p:nvPr>
            <p:custDataLst>
              <p:tags r:id="rId62"/>
            </p:custDataLst>
          </p:nvPr>
        </p:nvSpPr>
        <p:spPr>
          <a:xfrm>
            <a:off x="4587240" y="1611630"/>
            <a:ext cx="240030" cy="4926330"/>
          </a:xfrm>
          <a:prstGeom prst="downArrow">
            <a:avLst/>
          </a:prstGeom>
          <a:solidFill>
            <a:schemeClr val="accent2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华文楷体"/>
              <a:cs typeface="Arial"/>
            </a:endParaRPr>
          </a:p>
        </p:txBody>
      </p:sp>
      <p:sp>
        <p:nvSpPr>
          <p:cNvPr id="111" name="TextBox 110"/>
          <p:cNvSpPr txBox="1"/>
          <p:nvPr>
            <p:custDataLst>
              <p:tags r:id="rId63"/>
            </p:custDataLst>
          </p:nvPr>
        </p:nvSpPr>
        <p:spPr>
          <a:xfrm>
            <a:off x="4503420" y="2436348"/>
            <a:ext cx="468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algn="ctr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30 wd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112" name="TextBox 111"/>
          <p:cNvSpPr txBox="1"/>
          <p:nvPr>
            <p:custDataLst>
              <p:tags r:id="rId64"/>
            </p:custDataLst>
          </p:nvPr>
        </p:nvSpPr>
        <p:spPr>
          <a:xfrm>
            <a:off x="4503420" y="2994953"/>
            <a:ext cx="468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algn="ctr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85 wd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113" name="TextBox 112"/>
          <p:cNvSpPr txBox="1"/>
          <p:nvPr>
            <p:custDataLst>
              <p:tags r:id="rId65"/>
            </p:custDataLst>
          </p:nvPr>
        </p:nvSpPr>
        <p:spPr>
          <a:xfrm>
            <a:off x="4503420" y="3822015"/>
            <a:ext cx="468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algn="ctr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120 wd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114" name="TextBox 113"/>
          <p:cNvSpPr txBox="1"/>
          <p:nvPr>
            <p:custDataLst>
              <p:tags r:id="rId66"/>
            </p:custDataLst>
          </p:nvPr>
        </p:nvSpPr>
        <p:spPr>
          <a:xfrm>
            <a:off x="4349262" y="4241995"/>
            <a:ext cx="622158" cy="3077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algn="ctr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500~</a:t>
            </a:r>
          </a:p>
          <a:p>
            <a:pPr marL="144000" indent="-144000" algn="ctr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800 wd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115" name="TextBox 114"/>
          <p:cNvSpPr txBox="1"/>
          <p:nvPr>
            <p:custDataLst>
              <p:tags r:id="rId67"/>
            </p:custDataLst>
          </p:nvPr>
        </p:nvSpPr>
        <p:spPr>
          <a:xfrm>
            <a:off x="4503420" y="5447126"/>
            <a:ext cx="468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algn="ctr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120 wd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116" name="TextBox 115"/>
          <p:cNvSpPr txBox="1"/>
          <p:nvPr>
            <p:custDataLst>
              <p:tags r:id="rId68"/>
            </p:custDataLst>
          </p:nvPr>
        </p:nvSpPr>
        <p:spPr>
          <a:xfrm>
            <a:off x="4503420" y="5840730"/>
            <a:ext cx="468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algn="ctr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40 wd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117" name="TextBox 116"/>
          <p:cNvSpPr txBox="1"/>
          <p:nvPr>
            <p:custDataLst>
              <p:tags r:id="rId69"/>
            </p:custDataLst>
          </p:nvPr>
        </p:nvSpPr>
        <p:spPr>
          <a:xfrm>
            <a:off x="4503420" y="6206490"/>
            <a:ext cx="468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 algn="ctr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20 wd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118" name="TextBox 117"/>
          <p:cNvSpPr txBox="1"/>
          <p:nvPr>
            <p:custDataLst>
              <p:tags r:id="rId70"/>
            </p:custDataLst>
          </p:nvPr>
        </p:nvSpPr>
        <p:spPr>
          <a:xfrm>
            <a:off x="4457700" y="1611337"/>
            <a:ext cx="1332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 i="1">
                <a:latin typeface="Arial" pitchFamily="34" charset="0"/>
                <a:cs typeface="Arial" pitchFamily="34" charset="0"/>
              </a:rPr>
              <a:t>Total 7~9 yrs</a:t>
            </a:r>
            <a:endParaRPr lang="zh-CN" altLang="en-US" sz="1000" b="1" i="1">
              <a:latin typeface="Arial" pitchFamily="34" charset="0"/>
              <a:cs typeface="Arial" pitchFamily="34" charset="0"/>
            </a:endParaRPr>
          </a:p>
        </p:txBody>
      </p:sp>
      <p:sp>
        <p:nvSpPr>
          <p:cNvPr id="119" name="矩形 83"/>
          <p:cNvSpPr/>
          <p:nvPr>
            <p:custDataLst>
              <p:tags r:id="rId71"/>
            </p:custDataLst>
          </p:nvPr>
        </p:nvSpPr>
        <p:spPr>
          <a:xfrm>
            <a:off x="118583" y="6697629"/>
            <a:ext cx="8396875" cy="110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800">
                <a:latin typeface="Arial" pitchFamily="34" charset="0"/>
                <a:ea typeface="华文楷体" pitchFamily="2" charset="-122"/>
                <a:cs typeface="Arial" pitchFamily="34" charset="0"/>
              </a:rPr>
              <a:t>Source: CFDA drug registration method</a:t>
            </a:r>
          </a:p>
        </p:txBody>
      </p:sp>
      <p:sp>
        <p:nvSpPr>
          <p:cNvPr id="120" name="灯片编号占位符 3"/>
          <p:cNvSpPr>
            <a:spLocks noGrp="1"/>
          </p:cNvSpPr>
          <p:nvPr>
            <p:ph type="sldNum" sz="quarter" idx="11"/>
            <p:custDataLst>
              <p:tags r:id="rId72"/>
            </p:custDataLst>
          </p:nvPr>
        </p:nvSpPr>
        <p:spPr>
          <a:xfrm>
            <a:off x="8716916" y="6645517"/>
            <a:ext cx="593485" cy="252000"/>
          </a:xfrm>
        </p:spPr>
        <p:txBody>
          <a:bodyPr/>
          <a:lstStyle/>
          <a:p>
            <a:pPr algn="ctr">
              <a:defRPr/>
            </a:pPr>
            <a:fld id="{42805AAE-7FEF-42AD-8795-3FF6F9FDB034}" type="slidenum">
              <a:rPr lang="en-US" altLang="zh-CN" smtClean="0">
                <a:latin typeface="Arial" pitchFamily="34" charset="0"/>
                <a:cs typeface="Arial" pitchFamily="34" charset="0"/>
              </a:rPr>
              <a:pPr algn="ctr">
                <a:defRPr/>
              </a:pPr>
              <a:t>26</a:t>
            </a:fld>
            <a:endParaRPr lang="en-US" altLang="zh-CN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7" name="组合 81"/>
          <p:cNvGrpSpPr/>
          <p:nvPr/>
        </p:nvGrpSpPr>
        <p:grpSpPr>
          <a:xfrm>
            <a:off x="901200" y="3964722"/>
            <a:ext cx="1080000" cy="246185"/>
            <a:chOff x="895350" y="2450123"/>
            <a:chExt cx="1080000" cy="246185"/>
          </a:xfrm>
        </p:grpSpPr>
        <p:sp>
          <p:nvSpPr>
            <p:cNvPr id="77" name="矩形 76"/>
            <p:cNvSpPr/>
            <p:nvPr/>
          </p:nvSpPr>
          <p:spPr>
            <a:xfrm>
              <a:off x="895350" y="2450123"/>
              <a:ext cx="1080000" cy="246185"/>
            </a:xfrm>
            <a:prstGeom prst="rect">
              <a:avLst/>
            </a:prstGeom>
            <a:solidFill>
              <a:srgbClr val="FFFFCC"/>
            </a:solidFill>
            <a:ln w="25400" cap="flat" cmpd="sng" algn="ctr">
              <a:noFill/>
              <a:prstDash val="soli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marL="0" marR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华文楷体"/>
                <a:cs typeface="Arial"/>
              </a:endParaRPr>
            </a:p>
          </p:txBody>
        </p:sp>
        <p:sp>
          <p:nvSpPr>
            <p:cNvPr id="78" name="TextBox 77"/>
            <p:cNvSpPr txBox="1"/>
            <p:nvPr/>
          </p:nvSpPr>
          <p:spPr>
            <a:xfrm>
              <a:off x="949569" y="2473569"/>
              <a:ext cx="1008000" cy="153888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marL="144000" indent="-144000" algn="ctr">
                <a:lnSpc>
                  <a:spcPct val="100000"/>
                </a:lnSpc>
                <a:spcBef>
                  <a:spcPct val="0"/>
                </a:spcBef>
              </a:pPr>
              <a:r>
                <a:rPr lang="en-US" altLang="zh-CN" sz="1000" b="1">
                  <a:latin typeface="Arial" pitchFamily="34" charset="0"/>
                  <a:cs typeface="Arial" pitchFamily="34" charset="0"/>
                </a:rPr>
                <a:t>Queuing </a:t>
              </a:r>
              <a:endParaRPr lang="zh-CN" altLang="en-US" sz="1000" b="1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8" name="组合 105"/>
          <p:cNvGrpSpPr/>
          <p:nvPr/>
        </p:nvGrpSpPr>
        <p:grpSpPr>
          <a:xfrm>
            <a:off x="5113020" y="3428128"/>
            <a:ext cx="1080000" cy="155723"/>
            <a:chOff x="5127381" y="3428128"/>
            <a:chExt cx="1080000" cy="155723"/>
          </a:xfrm>
        </p:grpSpPr>
        <p:sp>
          <p:nvSpPr>
            <p:cNvPr id="85" name="矩形 84"/>
            <p:cNvSpPr/>
            <p:nvPr/>
          </p:nvSpPr>
          <p:spPr>
            <a:xfrm>
              <a:off x="5127381" y="3439851"/>
              <a:ext cx="1080000" cy="144000"/>
            </a:xfrm>
            <a:prstGeom prst="rect">
              <a:avLst/>
            </a:prstGeom>
            <a:solidFill>
              <a:srgbClr val="FFFFCC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marL="0" marR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华文楷体"/>
                <a:cs typeface="Arial"/>
              </a:endParaRPr>
            </a:p>
          </p:txBody>
        </p:sp>
        <p:sp>
          <p:nvSpPr>
            <p:cNvPr id="86" name="TextBox 85"/>
            <p:cNvSpPr txBox="1"/>
            <p:nvPr/>
          </p:nvSpPr>
          <p:spPr>
            <a:xfrm>
              <a:off x="5181600" y="3428128"/>
              <a:ext cx="1008000" cy="153888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marL="144000" indent="-144000" algn="ctr">
                <a:lnSpc>
                  <a:spcPct val="100000"/>
                </a:lnSpc>
                <a:spcBef>
                  <a:spcPct val="0"/>
                </a:spcBef>
              </a:pPr>
              <a:r>
                <a:rPr lang="en-US" altLang="zh-CN" sz="1000" b="1">
                  <a:latin typeface="Arial" pitchFamily="34" charset="0"/>
                  <a:cs typeface="Arial" pitchFamily="34" charset="0"/>
                </a:rPr>
                <a:t>Queuing </a:t>
              </a:r>
              <a:endParaRPr lang="zh-CN" altLang="en-US" sz="1000" b="1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01" name="矩形 100"/>
          <p:cNvSpPr/>
          <p:nvPr/>
        </p:nvSpPr>
        <p:spPr>
          <a:xfrm>
            <a:off x="4337539" y="4149969"/>
            <a:ext cx="4630615" cy="1640954"/>
          </a:xfrm>
          <a:prstGeom prst="rect">
            <a:avLst/>
          </a:prstGeom>
          <a:noFill/>
          <a:ln w="12700" cap="flat" cmpd="sng" algn="ctr">
            <a:solidFill>
              <a:schemeClr val="tx2">
                <a:lumMod val="60000"/>
                <a:lumOff val="40000"/>
              </a:schemeClr>
            </a:solidFill>
            <a:prstDash val="dash"/>
          </a:ln>
          <a:effectLst/>
        </p:spPr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lang="zh-CN" altLang="en-US" sz="1000" kern="0">
              <a:solidFill>
                <a:srgbClr val="FF0000"/>
              </a:solidFill>
              <a:latin typeface="Arial"/>
              <a:ea typeface="华文楷体"/>
              <a:cs typeface="Arial"/>
            </a:endParaRPr>
          </a:p>
        </p:txBody>
      </p:sp>
      <p:sp>
        <p:nvSpPr>
          <p:cNvPr id="102" name="矩形 101"/>
          <p:cNvSpPr/>
          <p:nvPr/>
        </p:nvSpPr>
        <p:spPr>
          <a:xfrm>
            <a:off x="6857986" y="1160584"/>
            <a:ext cx="375138" cy="140677"/>
          </a:xfrm>
          <a:prstGeom prst="rect">
            <a:avLst/>
          </a:prstGeom>
          <a:noFill/>
          <a:ln w="12700" cap="flat" cmpd="sng" algn="ctr">
            <a:solidFill>
              <a:schemeClr val="accent1"/>
            </a:solidFill>
            <a:prstDash val="dash"/>
          </a:ln>
          <a:effectLst/>
        </p:spPr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lang="zh-CN" altLang="en-US" sz="1000" kern="0">
              <a:solidFill>
                <a:srgbClr val="FF0000"/>
              </a:solidFill>
              <a:latin typeface="Arial"/>
              <a:ea typeface="华文楷体"/>
              <a:cs typeface="Arial"/>
            </a:endParaRPr>
          </a:p>
        </p:txBody>
      </p:sp>
      <p:sp>
        <p:nvSpPr>
          <p:cNvPr id="103" name="TextBox 102"/>
          <p:cNvSpPr txBox="1"/>
          <p:nvPr/>
        </p:nvSpPr>
        <p:spPr>
          <a:xfrm>
            <a:off x="7291750" y="1147373"/>
            <a:ext cx="1570892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Most time consuming steps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104" name="TextBox 103"/>
          <p:cNvSpPr txBox="1"/>
          <p:nvPr/>
        </p:nvSpPr>
        <p:spPr>
          <a:xfrm>
            <a:off x="351691" y="3962400"/>
            <a:ext cx="550985" cy="3077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500~750 wd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9" name="组合 106"/>
          <p:cNvGrpSpPr/>
          <p:nvPr/>
        </p:nvGrpSpPr>
        <p:grpSpPr>
          <a:xfrm>
            <a:off x="5113020" y="5057636"/>
            <a:ext cx="1080000" cy="155723"/>
            <a:chOff x="5127381" y="3428128"/>
            <a:chExt cx="1080000" cy="155723"/>
          </a:xfrm>
        </p:grpSpPr>
        <p:sp>
          <p:nvSpPr>
            <p:cNvPr id="108" name="矩形 107"/>
            <p:cNvSpPr/>
            <p:nvPr/>
          </p:nvSpPr>
          <p:spPr>
            <a:xfrm>
              <a:off x="5127381" y="3439851"/>
              <a:ext cx="1080000" cy="144000"/>
            </a:xfrm>
            <a:prstGeom prst="rect">
              <a:avLst/>
            </a:prstGeom>
            <a:solidFill>
              <a:srgbClr val="FFFFCC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marL="0" marR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华文楷体"/>
                <a:cs typeface="Arial"/>
              </a:endParaRPr>
            </a:p>
          </p:txBody>
        </p:sp>
        <p:sp>
          <p:nvSpPr>
            <p:cNvPr id="109" name="TextBox 108"/>
            <p:cNvSpPr txBox="1"/>
            <p:nvPr/>
          </p:nvSpPr>
          <p:spPr>
            <a:xfrm>
              <a:off x="5181600" y="3428128"/>
              <a:ext cx="1008000" cy="153888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marL="144000" indent="-144000" algn="ctr">
                <a:lnSpc>
                  <a:spcPct val="100000"/>
                </a:lnSpc>
                <a:spcBef>
                  <a:spcPct val="0"/>
                </a:spcBef>
              </a:pPr>
              <a:r>
                <a:rPr lang="en-US" altLang="zh-CN" sz="1000" b="1">
                  <a:latin typeface="Arial" pitchFamily="34" charset="0"/>
                  <a:cs typeface="Arial" pitchFamily="34" charset="0"/>
                </a:rPr>
                <a:t>Queuing </a:t>
              </a:r>
              <a:endParaRPr lang="zh-CN" altLang="en-US" sz="1000" b="1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21" name="TextBox 120"/>
          <p:cNvSpPr txBox="1"/>
          <p:nvPr/>
        </p:nvSpPr>
        <p:spPr>
          <a:xfrm>
            <a:off x="4443045" y="3364523"/>
            <a:ext cx="550985" cy="3077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500~750 wd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122" name="TextBox 121"/>
          <p:cNvSpPr txBox="1"/>
          <p:nvPr/>
        </p:nvSpPr>
        <p:spPr>
          <a:xfrm>
            <a:off x="4384429" y="4970585"/>
            <a:ext cx="550985" cy="3077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500~750 wd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61" name="对象 60" hidden="1"/>
          <p:cNvGraphicFramePr>
            <a:graphicFrameLocks noChangeAspect="1"/>
          </p:cNvGraphicFramePr>
          <p:nvPr>
            <p:custDataLst>
              <p:tags r:id="rId2"/>
            </p:custDataLst>
          </p:nvPr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8" name="think-cell 幻灯片" r:id="rId3" imgW="360" imgH="360" progId="TCLayout.ActiveDocument.1">
                  <p:embed/>
                </p:oleObj>
              </mc:Choice>
              <mc:Fallback>
                <p:oleObj name="think-cell 幻灯片" r:id="rId3" imgW="360" imgH="36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9" name="折角形 28"/>
          <p:cNvSpPr/>
          <p:nvPr>
            <p:custDataLst>
              <p:tags r:id="rId5"/>
            </p:custDataLst>
          </p:nvPr>
        </p:nvSpPr>
        <p:spPr bwMode="auto">
          <a:xfrm>
            <a:off x="711523" y="3899800"/>
            <a:ext cx="2690896" cy="1926841"/>
          </a:xfrm>
          <a:prstGeom prst="foldedCorner">
            <a:avLst/>
          </a:prstGeom>
          <a:solidFill>
            <a:schemeClr val="bg1">
              <a:lumMod val="95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折角形 24"/>
          <p:cNvSpPr/>
          <p:nvPr>
            <p:custDataLst>
              <p:tags r:id="rId6"/>
            </p:custDataLst>
          </p:nvPr>
        </p:nvSpPr>
        <p:spPr bwMode="auto">
          <a:xfrm>
            <a:off x="711523" y="1752024"/>
            <a:ext cx="2690896" cy="2022534"/>
          </a:xfrm>
          <a:prstGeom prst="foldedCorner">
            <a:avLst/>
          </a:prstGeom>
          <a:solidFill>
            <a:schemeClr val="bg1">
              <a:lumMod val="95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 hangingPunct="0">
              <a:spcBef>
                <a:spcPct val="0"/>
              </a:spcBef>
            </a:pP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58" name="矩形 57"/>
          <p:cNvSpPr/>
          <p:nvPr>
            <p:custDataLst>
              <p:tags r:id="rId7"/>
            </p:custDataLst>
          </p:nvPr>
        </p:nvSpPr>
        <p:spPr>
          <a:xfrm>
            <a:off x="6256020" y="3896105"/>
            <a:ext cx="2664000" cy="1800000"/>
          </a:xfrm>
          <a:prstGeom prst="rect">
            <a:avLst/>
          </a:prstGeom>
          <a:solidFill>
            <a:schemeClr val="bg1"/>
          </a:solidFill>
          <a:ln w="12700">
            <a:solidFill>
              <a:schemeClr val="accent5">
                <a:lumMod val="60000"/>
                <a:lumOff val="4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矩形 58"/>
          <p:cNvSpPr/>
          <p:nvPr>
            <p:custDataLst>
              <p:tags r:id="rId8"/>
            </p:custDataLst>
          </p:nvPr>
        </p:nvSpPr>
        <p:spPr>
          <a:xfrm>
            <a:off x="3505200" y="3896106"/>
            <a:ext cx="2664000" cy="1800000"/>
          </a:xfrm>
          <a:prstGeom prst="rect">
            <a:avLst/>
          </a:prstGeom>
          <a:solidFill>
            <a:schemeClr val="bg1"/>
          </a:solidFill>
          <a:ln w="12700">
            <a:solidFill>
              <a:schemeClr val="accent5">
                <a:lumMod val="60000"/>
                <a:lumOff val="4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153835" y="111420"/>
            <a:ext cx="8770388" cy="571504"/>
          </a:xfrm>
        </p:spPr>
        <p:txBody>
          <a:bodyPr/>
          <a:lstStyle/>
          <a:p>
            <a:r>
              <a:rPr lang="en-US" altLang="zh-CN" sz="1800"/>
              <a:t>Policies are released to accelerate registration process for innovative and generic drugs, which may facilitate Hospira’s market access process</a:t>
            </a:r>
            <a:endParaRPr lang="zh-CN" altLang="en-US" sz="1800"/>
          </a:p>
        </p:txBody>
      </p:sp>
      <p:cxnSp>
        <p:nvCxnSpPr>
          <p:cNvPr id="9" name="直接连接符 8"/>
          <p:cNvCxnSpPr/>
          <p:nvPr>
            <p:custDataLst>
              <p:tags r:id="rId10"/>
            </p:custDataLst>
          </p:nvPr>
        </p:nvCxnSpPr>
        <p:spPr>
          <a:xfrm flipV="1">
            <a:off x="720090" y="1703070"/>
            <a:ext cx="82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>
            <p:custDataLst>
              <p:tags r:id="rId11"/>
            </p:custDataLst>
          </p:nvPr>
        </p:nvSpPr>
        <p:spPr>
          <a:xfrm>
            <a:off x="764216" y="1463040"/>
            <a:ext cx="232029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Policy and content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Box 10"/>
          <p:cNvSpPr txBox="1"/>
          <p:nvPr>
            <p:custDataLst>
              <p:tags r:id="rId12"/>
            </p:custDataLst>
          </p:nvPr>
        </p:nvSpPr>
        <p:spPr>
          <a:xfrm>
            <a:off x="6229350" y="1463040"/>
            <a:ext cx="244602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Implication to Hospira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矩形 18"/>
          <p:cNvSpPr/>
          <p:nvPr>
            <p:custDataLst>
              <p:tags r:id="rId13"/>
            </p:custDataLst>
          </p:nvPr>
        </p:nvSpPr>
        <p:spPr>
          <a:xfrm>
            <a:off x="6240780" y="1743455"/>
            <a:ext cx="2664000" cy="2088000"/>
          </a:xfrm>
          <a:prstGeom prst="rect">
            <a:avLst/>
          </a:prstGeom>
          <a:solidFill>
            <a:schemeClr val="bg1"/>
          </a:solidFill>
          <a:ln w="12700">
            <a:solidFill>
              <a:schemeClr val="accent1">
                <a:lumMod val="60000"/>
                <a:lumOff val="4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Box 19"/>
          <p:cNvSpPr txBox="1"/>
          <p:nvPr>
            <p:custDataLst>
              <p:tags r:id="rId14"/>
            </p:custDataLst>
          </p:nvPr>
        </p:nvSpPr>
        <p:spPr>
          <a:xfrm>
            <a:off x="6277356" y="1807251"/>
            <a:ext cx="2556000" cy="200054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1" err="1">
                <a:latin typeface="Arial" pitchFamily="34" charset="0"/>
                <a:cs typeface="Arial" pitchFamily="34" charset="0"/>
              </a:rPr>
              <a:t>Hospira can enjoy prioritized review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if its product can be proved as </a:t>
            </a:r>
          </a:p>
          <a:p>
            <a:pPr marL="288000" indent="-144000">
              <a:lnSpc>
                <a:spcPct val="100000"/>
              </a:lnSpc>
              <a:spcBef>
                <a:spcPct val="0"/>
              </a:spcBef>
              <a:buFont typeface="Calibri" pitchFamily="34" charset="0"/>
              <a:buChar char="−"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Drugs with emergent and huge clinical demand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, and affect population’s accessibility to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effective treatment </a:t>
            </a:r>
          </a:p>
          <a:p>
            <a:pPr marL="288000" indent="-144000">
              <a:lnSpc>
                <a:spcPct val="100000"/>
              </a:lnSpc>
              <a:spcBef>
                <a:spcPct val="0"/>
              </a:spcBef>
              <a:buFont typeface="Calibri" pitchFamily="34" charset="0"/>
              <a:buChar char="−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Corresponding off- patent originator is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too expensive that affects population’s affordability</a:t>
            </a:r>
          </a:p>
          <a:p>
            <a:pPr marL="288000" indent="-144000">
              <a:lnSpc>
                <a:spcPct val="100000"/>
              </a:lnSpc>
              <a:spcBef>
                <a:spcPct val="0"/>
              </a:spcBef>
              <a:buFont typeface="Calibri" pitchFamily="34" charset="0"/>
              <a:buChar char="−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Drugs for specific population, such as orphan drug, pediatric drug</a:t>
            </a:r>
          </a:p>
          <a:p>
            <a:pPr marL="288000" indent="-144000">
              <a:lnSpc>
                <a:spcPct val="100000"/>
              </a:lnSpc>
              <a:spcBef>
                <a:spcPct val="0"/>
              </a:spcBef>
              <a:buFont typeface="Calibri" pitchFamily="34" charset="0"/>
              <a:buChar char="−"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Cutting-edge drugs from global market </a:t>
            </a:r>
          </a:p>
        </p:txBody>
      </p:sp>
      <p:sp>
        <p:nvSpPr>
          <p:cNvPr id="30" name="矩形 29"/>
          <p:cNvSpPr/>
          <p:nvPr>
            <p:custDataLst>
              <p:tags r:id="rId15"/>
            </p:custDataLst>
          </p:nvPr>
        </p:nvSpPr>
        <p:spPr>
          <a:xfrm>
            <a:off x="3489960" y="1743456"/>
            <a:ext cx="2664000" cy="2088000"/>
          </a:xfrm>
          <a:prstGeom prst="rect">
            <a:avLst/>
          </a:prstGeom>
          <a:solidFill>
            <a:schemeClr val="bg1"/>
          </a:solidFill>
          <a:ln w="12700">
            <a:solidFill>
              <a:schemeClr val="accent1">
                <a:lumMod val="60000"/>
                <a:lumOff val="4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Box 30"/>
          <p:cNvSpPr txBox="1"/>
          <p:nvPr>
            <p:custDataLst>
              <p:tags r:id="rId16"/>
            </p:custDataLst>
          </p:nvPr>
        </p:nvSpPr>
        <p:spPr>
          <a:xfrm>
            <a:off x="3526536" y="1807251"/>
            <a:ext cx="2556000" cy="200054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Identify the types of generic drug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with huge and emergent clinical demand and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provide prioritized review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Optimize review process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by cutting unnecessary administrative step without compromising quality standard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Improve quality of generic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drug by placing focus on bio-equivalence research in technical review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Encourage applicants to submit application and dossier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after the drug’s R&amp;D has been well-established and can be manufactured in large scale  </a:t>
            </a:r>
          </a:p>
        </p:txBody>
      </p:sp>
      <p:sp>
        <p:nvSpPr>
          <p:cNvPr id="34" name="TextBox 33"/>
          <p:cNvSpPr txBox="1"/>
          <p:nvPr>
            <p:custDataLst>
              <p:tags r:id="rId17"/>
            </p:custDataLst>
          </p:nvPr>
        </p:nvSpPr>
        <p:spPr>
          <a:xfrm>
            <a:off x="774122" y="1807251"/>
            <a:ext cx="2556000" cy="169277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&lt;Guidelines on deepening reform of drug registration to encourage innovation&gt; by CFDA, Feb. 2013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Transform review ideology for innovative drugs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Adjust review strategy for generic drugs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Strengthen supervision on quality of drug clinical studies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Encourage R&amp;D for pediatric drugs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endParaRPr lang="en-US" altLang="zh-CN" sz="1000" b="1">
              <a:latin typeface="Arial" pitchFamily="34" charset="0"/>
              <a:cs typeface="Arial" pitchFamily="34" charset="0"/>
            </a:endParaRP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endParaRPr lang="en-US" altLang="zh-CN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44" name="TextBox 43"/>
          <p:cNvSpPr txBox="1"/>
          <p:nvPr>
            <p:custDataLst>
              <p:tags r:id="rId18"/>
            </p:custDataLst>
          </p:nvPr>
        </p:nvSpPr>
        <p:spPr>
          <a:xfrm>
            <a:off x="779526" y="3940851"/>
            <a:ext cx="2556000" cy="76944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&lt;The State Council’s decision on abolishing and passing down 50 administrative review tasks&gt; by the State Council, Jul. 2013</a:t>
            </a:r>
          </a:p>
          <a:p>
            <a:pPr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endParaRPr lang="en-US" altLang="zh-CN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Box 47"/>
          <p:cNvSpPr txBox="1"/>
          <p:nvPr>
            <p:custDataLst>
              <p:tags r:id="rId19"/>
            </p:custDataLst>
          </p:nvPr>
        </p:nvSpPr>
        <p:spPr>
          <a:xfrm>
            <a:off x="3474720" y="1463040"/>
            <a:ext cx="229743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Implementation plan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Box 52"/>
          <p:cNvSpPr txBox="1"/>
          <p:nvPr>
            <p:custDataLst>
              <p:tags r:id="rId20"/>
            </p:custDataLst>
          </p:nvPr>
        </p:nvSpPr>
        <p:spPr>
          <a:xfrm>
            <a:off x="3587496" y="3940851"/>
            <a:ext cx="2556000" cy="169277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Passing down approval authority of following items to provincial FDA</a:t>
            </a:r>
          </a:p>
          <a:p>
            <a:pPr marL="288000" indent="-144000">
              <a:lnSpc>
                <a:spcPct val="100000"/>
              </a:lnSpc>
              <a:spcBef>
                <a:spcPct val="0"/>
              </a:spcBef>
              <a:buFont typeface="Calibri" pitchFamily="34" charset="0"/>
              <a:buChar char="−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“Drug re-registration application and supplemental application without changing drug content and quality”</a:t>
            </a:r>
          </a:p>
          <a:p>
            <a:pPr marL="288000" indent="-144000">
              <a:lnSpc>
                <a:spcPct val="100000"/>
              </a:lnSpc>
              <a:spcBef>
                <a:spcPct val="0"/>
              </a:spcBef>
              <a:buFont typeface="Calibri" pitchFamily="34" charset="0"/>
              <a:buChar char="−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Good Manufacturing Practice (GMP) certificate</a:t>
            </a:r>
          </a:p>
          <a:p>
            <a:pPr marL="288000" indent="-144000">
              <a:lnSpc>
                <a:spcPct val="100000"/>
              </a:lnSpc>
              <a:spcBef>
                <a:spcPct val="0"/>
              </a:spcBef>
              <a:buFont typeface="Calibri" pitchFamily="34" charset="0"/>
              <a:buChar char="−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Alteration application for domestically produced class-3 medical device without changing product quality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endParaRPr lang="en-US" altLang="zh-CN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56" name="TextBox 55"/>
          <p:cNvSpPr txBox="1"/>
          <p:nvPr>
            <p:custDataLst>
              <p:tags r:id="rId21"/>
            </p:custDataLst>
          </p:nvPr>
        </p:nvSpPr>
        <p:spPr>
          <a:xfrm>
            <a:off x="6300216" y="3940851"/>
            <a:ext cx="2556000" cy="76944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Hospira may experience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shorter administrative reviewing process for registration with reduced queuing time at provincial FDA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, after establishing local manufacturing capacity</a:t>
            </a:r>
          </a:p>
        </p:txBody>
      </p:sp>
      <p:pic>
        <p:nvPicPr>
          <p:cNvPr id="62" name="Picture 22" descr="Untitled-8"/>
          <p:cNvPicPr>
            <a:picLocks noChangeAspect="1" noChangeArrowheads="1"/>
          </p:cNvPicPr>
          <p:nvPr>
            <p:custDataLst>
              <p:tags r:id="rId23"/>
            </p:custDataLst>
          </p:nvPr>
        </p:nvPicPr>
        <p:blipFill>
          <a:blip r:embed="rId2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gray">
          <a:xfrm>
            <a:off x="70361" y="4841406"/>
            <a:ext cx="2971800" cy="1407159"/>
          </a:xfrm>
          <a:prstGeom prst="rect">
            <a:avLst/>
          </a:prstGeom>
          <a:noFill/>
        </p:spPr>
      </p:pic>
      <p:sp>
        <p:nvSpPr>
          <p:cNvPr id="63" name="矩形 165"/>
          <p:cNvSpPr/>
          <p:nvPr>
            <p:custDataLst>
              <p:tags r:id="rId24"/>
            </p:custDataLst>
          </p:nvPr>
        </p:nvSpPr>
        <p:spPr>
          <a:xfrm>
            <a:off x="235826" y="4925226"/>
            <a:ext cx="2484000" cy="123110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lvl="1" defTabSz="857037" eaLnBrk="0" hangingPunct="0">
              <a:lnSpc>
                <a:spcPct val="100000"/>
              </a:lnSpc>
              <a:spcBef>
                <a:spcPct val="0"/>
              </a:spcBef>
              <a:buClr>
                <a:srgbClr val="101C4B"/>
              </a:buClr>
              <a:buSzPct val="125000"/>
            </a:pPr>
            <a:r>
              <a:rPr lang="en-US" altLang="zh-CN" sz="1000" b="0" i="1">
                <a:latin typeface="Arial" pitchFamily="34" charset="0"/>
                <a:ea typeface="Tahoma" pitchFamily="34" charset="0"/>
                <a:cs typeface="Arial" pitchFamily="34" charset="0"/>
              </a:rPr>
              <a:t>“</a:t>
            </a:r>
            <a:r>
              <a:rPr lang="en-US" altLang="zh-CN" sz="1000" i="1">
                <a:latin typeface="Arial" pitchFamily="34" charset="0"/>
                <a:ea typeface="Tahoma" pitchFamily="34" charset="0"/>
                <a:cs typeface="Arial" pitchFamily="34" charset="0"/>
              </a:rPr>
              <a:t>In </a:t>
            </a:r>
            <a:r>
              <a:rPr lang="en-US" altLang="zh-CN" sz="1000" b="0" i="1">
                <a:latin typeface="Arial" pitchFamily="34" charset="0"/>
                <a:ea typeface="Tahoma" pitchFamily="34" charset="0"/>
                <a:cs typeface="Arial" pitchFamily="34" charset="0"/>
              </a:rPr>
              <a:t>near-term, we will focus on accelerating review process for </a:t>
            </a:r>
            <a:r>
              <a:rPr lang="en-US" altLang="zh-CN" sz="1000" b="1" i="1">
                <a:latin typeface="Arial" pitchFamily="34" charset="0"/>
                <a:ea typeface="Tahoma" pitchFamily="34" charset="0"/>
                <a:cs typeface="Arial" pitchFamily="34" charset="0"/>
              </a:rPr>
              <a:t>innovative drugs</a:t>
            </a:r>
            <a:r>
              <a:rPr lang="en-US" altLang="zh-CN" sz="1000" b="0" i="1">
                <a:latin typeface="Arial" pitchFamily="34" charset="0"/>
                <a:ea typeface="Tahoma" pitchFamily="34" charset="0"/>
                <a:cs typeface="Arial" pitchFamily="34" charset="0"/>
              </a:rPr>
              <a:t> that treat </a:t>
            </a:r>
            <a:r>
              <a:rPr lang="en-US" altLang="zh-CN" sz="1000" b="1" i="1">
                <a:latin typeface="Arial" pitchFamily="34" charset="0"/>
                <a:ea typeface="Tahoma" pitchFamily="34" charset="0"/>
                <a:cs typeface="Arial" pitchFamily="34" charset="0"/>
              </a:rPr>
              <a:t>cancer and drug-resistant tuberculosis</a:t>
            </a:r>
            <a:r>
              <a:rPr lang="en-US" altLang="zh-CN" sz="1000" b="0" i="1">
                <a:latin typeface="Arial" pitchFamily="34" charset="0"/>
                <a:ea typeface="Tahoma" pitchFamily="34" charset="0"/>
                <a:cs typeface="Arial" pitchFamily="34" charset="0"/>
              </a:rPr>
              <a:t>, and </a:t>
            </a:r>
            <a:r>
              <a:rPr lang="en-US" altLang="zh-CN" sz="1000" b="1" i="1">
                <a:latin typeface="Arial" pitchFamily="34" charset="0"/>
                <a:ea typeface="Tahoma" pitchFamily="34" charset="0"/>
                <a:cs typeface="Arial" pitchFamily="34" charset="0"/>
              </a:rPr>
              <a:t>generics </a:t>
            </a:r>
            <a:r>
              <a:rPr lang="en-US" altLang="zh-CN" sz="1000" b="0" i="1">
                <a:latin typeface="Arial" pitchFamily="34" charset="0"/>
                <a:ea typeface="Tahoma" pitchFamily="34" charset="0"/>
                <a:cs typeface="Arial" pitchFamily="34" charset="0"/>
              </a:rPr>
              <a:t>that treats </a:t>
            </a:r>
            <a:r>
              <a:rPr lang="en-US" altLang="zh-CN" sz="1000" b="1" i="1">
                <a:latin typeface="Arial" pitchFamily="34" charset="0"/>
                <a:ea typeface="Tahoma" pitchFamily="34" charset="0"/>
                <a:cs typeface="Arial" pitchFamily="34" charset="0"/>
              </a:rPr>
              <a:t>cancer, ADIS, and cardiovascular and cerebrovascular diseases</a:t>
            </a:r>
            <a:r>
              <a:rPr lang="en-US" altLang="zh-CN" sz="1000" b="0" i="1">
                <a:latin typeface="Arial" pitchFamily="34" charset="0"/>
                <a:ea typeface="Tahoma" pitchFamily="34" charset="0"/>
                <a:cs typeface="Arial" pitchFamily="34" charset="0"/>
              </a:rPr>
              <a:t>”</a:t>
            </a:r>
            <a:r>
              <a:rPr lang="en-US" altLang="zh-CN" sz="1000" i="1">
                <a:latin typeface="Arial" pitchFamily="34" charset="0"/>
                <a:ea typeface="Tahoma" pitchFamily="34" charset="0"/>
                <a:cs typeface="Arial" pitchFamily="34" charset="0"/>
              </a:rPr>
              <a:t> </a:t>
            </a:r>
          </a:p>
          <a:p>
            <a:pPr marL="0" lvl="1" algn="r" defTabSz="857037" eaLnBrk="0" hangingPunct="0">
              <a:lnSpc>
                <a:spcPct val="100000"/>
              </a:lnSpc>
              <a:spcBef>
                <a:spcPct val="0"/>
              </a:spcBef>
              <a:buClr>
                <a:srgbClr val="101C4B"/>
              </a:buClr>
              <a:buSzPct val="125000"/>
            </a:pPr>
            <a:r>
              <a:rPr lang="en-US" altLang="zh-CN" sz="1000" b="0" i="1">
                <a:latin typeface="Arial" pitchFamily="34" charset="0"/>
                <a:ea typeface="Tahoma" pitchFamily="34" charset="0"/>
                <a:cs typeface="Arial" pitchFamily="34" charset="0"/>
              </a:rPr>
              <a:t>–Mr. </a:t>
            </a:r>
            <a:r>
              <a:rPr lang="en-US" altLang="zh-CN" sz="1000" i="1">
                <a:latin typeface="Arial" pitchFamily="34" charset="0"/>
                <a:ea typeface="Tahoma" pitchFamily="34" charset="0"/>
                <a:cs typeface="Arial" pitchFamily="34" charset="0"/>
              </a:rPr>
              <a:t>Zhen Chen</a:t>
            </a:r>
            <a:r>
              <a:rPr lang="en-US" altLang="zh-CN" sz="1000" b="0" i="1">
                <a:latin typeface="Arial" pitchFamily="34" charset="0"/>
                <a:ea typeface="Tahoma" pitchFamily="34" charset="0"/>
                <a:cs typeface="Arial" pitchFamily="34" charset="0"/>
              </a:rPr>
              <a:t>, Vice-Minister, </a:t>
            </a:r>
          </a:p>
          <a:p>
            <a:pPr marL="0" lvl="1" algn="r" defTabSz="857037" eaLnBrk="0" hangingPunct="0">
              <a:lnSpc>
                <a:spcPct val="100000"/>
              </a:lnSpc>
              <a:spcBef>
                <a:spcPct val="0"/>
              </a:spcBef>
              <a:buClr>
                <a:srgbClr val="101C4B"/>
              </a:buClr>
              <a:buSzPct val="125000"/>
            </a:pPr>
            <a:r>
              <a:rPr lang="en-US" altLang="zh-CN" sz="1000" b="0" i="1">
                <a:latin typeface="Arial" pitchFamily="34" charset="0"/>
                <a:ea typeface="Tahoma" pitchFamily="34" charset="0"/>
                <a:cs typeface="Arial" pitchFamily="34" charset="0"/>
              </a:rPr>
              <a:t>CDE Chemical Drug Division 1</a:t>
            </a:r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1"/>
            <p:custDataLst>
              <p:tags r:id="rId25"/>
            </p:custDataLst>
          </p:nvPr>
        </p:nvSpPr>
        <p:spPr>
          <a:xfrm>
            <a:off x="8570159" y="6643858"/>
            <a:ext cx="593485" cy="252000"/>
          </a:xfrm>
        </p:spPr>
        <p:txBody>
          <a:bodyPr/>
          <a:lstStyle/>
          <a:p>
            <a:pPr>
              <a:defRPr/>
            </a:pPr>
            <a:fld id="{42805AAE-7FEF-42AD-8795-3FF6F9FDB034}" type="slidenum">
              <a:rPr lang="en-US" altLang="zh-CN" smtClean="0">
                <a:latin typeface="Arial" pitchFamily="34" charset="0"/>
                <a:cs typeface="Arial" pitchFamily="34" charset="0"/>
              </a:rPr>
              <a:pPr>
                <a:defRPr/>
              </a:pPr>
              <a:t>27</a:t>
            </a:fld>
            <a:endParaRPr lang="en-US" altLang="zh-CN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矩形 83"/>
          <p:cNvSpPr/>
          <p:nvPr>
            <p:custDataLst>
              <p:tags r:id="rId26"/>
            </p:custDataLst>
          </p:nvPr>
        </p:nvSpPr>
        <p:spPr>
          <a:xfrm>
            <a:off x="118583" y="6697629"/>
            <a:ext cx="8396875" cy="110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800">
                <a:latin typeface="Arial" pitchFamily="34" charset="0"/>
                <a:ea typeface="华文楷体" pitchFamily="2" charset="-122"/>
                <a:cs typeface="Arial" pitchFamily="34" charset="0"/>
              </a:rPr>
              <a:t>Source: &lt;Guidelines on deepening reform of drug registration to encourage innovation&gt;, &lt;The State Council’s decision on abolishing and passing down 50 administrative review tasks&gt;</a:t>
            </a:r>
          </a:p>
        </p:txBody>
      </p:sp>
      <p:sp>
        <p:nvSpPr>
          <p:cNvPr id="28" name="TextBox 27"/>
          <p:cNvSpPr txBox="1"/>
          <p:nvPr>
            <p:custDataLst>
              <p:tags r:id="rId27"/>
            </p:custDataLst>
          </p:nvPr>
        </p:nvSpPr>
        <p:spPr>
          <a:xfrm>
            <a:off x="1129595" y="834108"/>
            <a:ext cx="4680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Market access – registration</a:t>
            </a:r>
            <a:endParaRPr lang="zh-CN" altLang="en-US" sz="1000" b="1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右箭头 31"/>
          <p:cNvSpPr/>
          <p:nvPr/>
        </p:nvSpPr>
        <p:spPr>
          <a:xfrm>
            <a:off x="6092456" y="2317882"/>
            <a:ext cx="255181" cy="627321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华文楷体"/>
              <a:cs typeface="Arial"/>
            </a:endParaRPr>
          </a:p>
        </p:txBody>
      </p:sp>
      <p:sp>
        <p:nvSpPr>
          <p:cNvPr id="35" name="右箭头 34"/>
          <p:cNvSpPr/>
          <p:nvPr/>
        </p:nvSpPr>
        <p:spPr>
          <a:xfrm>
            <a:off x="6134986" y="4369966"/>
            <a:ext cx="255181" cy="627321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华文楷体"/>
              <a:cs typeface="Arial"/>
            </a:endParaRPr>
          </a:p>
        </p:txBody>
      </p:sp>
      <p:sp>
        <p:nvSpPr>
          <p:cNvPr id="36" name="右箭头 35"/>
          <p:cNvSpPr/>
          <p:nvPr/>
        </p:nvSpPr>
        <p:spPr>
          <a:xfrm>
            <a:off x="3306726" y="2285985"/>
            <a:ext cx="255181" cy="627321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华文楷体"/>
              <a:cs typeface="Arial"/>
            </a:endParaRPr>
          </a:p>
        </p:txBody>
      </p:sp>
      <p:sp>
        <p:nvSpPr>
          <p:cNvPr id="37" name="右箭头 36"/>
          <p:cNvSpPr/>
          <p:nvPr/>
        </p:nvSpPr>
        <p:spPr>
          <a:xfrm>
            <a:off x="3349256" y="4338069"/>
            <a:ext cx="255181" cy="627321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华文楷体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9" name="对象 38" hidden="1"/>
          <p:cNvGraphicFramePr>
            <a:graphicFrameLocks noChangeAspect="1"/>
          </p:cNvGraphicFramePr>
          <p:nvPr>
            <p:custDataLst>
              <p:tags r:id="rId2"/>
            </p:custDataLst>
          </p:nvPr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9" name="think-cell 幻灯片" r:id="rId3" imgW="360" imgH="360" progId="TCLayout.ActiveDocument.1">
                  <p:embed/>
                </p:oleObj>
              </mc:Choice>
              <mc:Fallback>
                <p:oleObj name="think-cell 幻灯片" r:id="rId3" imgW="360" imgH="36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153835" y="-15830"/>
            <a:ext cx="8770388" cy="828000"/>
          </a:xfrm>
        </p:spPr>
        <p:txBody>
          <a:bodyPr/>
          <a:lstStyle/>
          <a:p>
            <a:r>
              <a:rPr lang="en-US" altLang="zh-CN" sz="1800"/>
              <a:t>Manufacturing cost-based max retail price model impacts mostly on local generic drug producers, originators and imported drugs can usually obtain favorable pricing for high quality</a:t>
            </a:r>
            <a:endParaRPr lang="zh-CN" altLang="en-US" sz="1800"/>
          </a:p>
        </p:txBody>
      </p:sp>
      <p:sp>
        <p:nvSpPr>
          <p:cNvPr id="5" name="矩形 4"/>
          <p:cNvSpPr/>
          <p:nvPr>
            <p:custDataLst>
              <p:tags r:id="rId6"/>
            </p:custDataLst>
          </p:nvPr>
        </p:nvSpPr>
        <p:spPr>
          <a:xfrm>
            <a:off x="620889" y="1599087"/>
            <a:ext cx="5832000" cy="4812348"/>
          </a:xfrm>
          <a:prstGeom prst="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7"/>
            </p:custDataLst>
          </p:nvPr>
        </p:nvSpPr>
        <p:spPr>
          <a:xfrm>
            <a:off x="124176" y="1689397"/>
            <a:ext cx="900000" cy="396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Department in charge</a:t>
            </a:r>
            <a:endParaRPr lang="zh-CN" altLang="en-US" sz="1000" b="1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8"/>
            </p:custDataLst>
          </p:nvPr>
        </p:nvSpPr>
        <p:spPr>
          <a:xfrm>
            <a:off x="124176" y="2173691"/>
            <a:ext cx="900000" cy="684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Regulated drugs</a:t>
            </a:r>
            <a:endParaRPr lang="zh-CN" altLang="en-US" sz="1000" b="1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矩形 7"/>
          <p:cNvSpPr/>
          <p:nvPr>
            <p:custDataLst>
              <p:tags r:id="rId9"/>
            </p:custDataLst>
          </p:nvPr>
        </p:nvSpPr>
        <p:spPr>
          <a:xfrm>
            <a:off x="124176" y="2953757"/>
            <a:ext cx="900000" cy="684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Responsibilities</a:t>
            </a:r>
            <a:endParaRPr lang="zh-CN" altLang="en-US" sz="1000" b="1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矩形 8"/>
          <p:cNvSpPr/>
          <p:nvPr>
            <p:custDataLst>
              <p:tags r:id="rId10"/>
            </p:custDataLst>
          </p:nvPr>
        </p:nvSpPr>
        <p:spPr>
          <a:xfrm>
            <a:off x="124176" y="3739603"/>
            <a:ext cx="900000" cy="828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Pricing models</a:t>
            </a:r>
            <a:endParaRPr lang="zh-CN" altLang="en-US" sz="1000" b="1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124176" y="4675730"/>
            <a:ext cx="900000" cy="156558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000" b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Pricing method</a:t>
            </a:r>
            <a:endParaRPr lang="zh-CN" altLang="en-US" sz="1000" b="1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Box 11"/>
          <p:cNvSpPr txBox="1"/>
          <p:nvPr>
            <p:custDataLst>
              <p:tags r:id="rId12"/>
            </p:custDataLst>
          </p:nvPr>
        </p:nvSpPr>
        <p:spPr>
          <a:xfrm>
            <a:off x="1180395" y="1734553"/>
            <a:ext cx="5220000" cy="3077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National Development and Reform Commission (NDRC)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Provincial Development and Reform Commission (PDRC)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Box 12"/>
          <p:cNvSpPr txBox="1"/>
          <p:nvPr>
            <p:custDataLst>
              <p:tags r:id="rId13"/>
            </p:custDataLst>
          </p:nvPr>
        </p:nvSpPr>
        <p:spPr>
          <a:xfrm>
            <a:off x="1180395" y="2196270"/>
            <a:ext cx="5220000" cy="63330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Drugs in NRDL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,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NEDL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, and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certain monopolistic special drugs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(vaccines for population immunity planning, anaesthetic drugs, birth control drugs, etc.)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~2,700 drugs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in total, including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1,700 western drugs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(by API), and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1,000 patent Chinese drugs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(by formulation)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Box 13"/>
          <p:cNvSpPr txBox="1"/>
          <p:nvPr>
            <p:custDataLst>
              <p:tags r:id="rId14"/>
            </p:custDataLst>
          </p:nvPr>
        </p:nvSpPr>
        <p:spPr>
          <a:xfrm>
            <a:off x="1180395" y="2965046"/>
            <a:ext cx="5220000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NDRC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sets max retail price for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prescription drugs in NRDL, drugs in NEDL, and special drugs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, ~1,900 in total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PDRC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sets max retail price for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OTC drugs in NRDL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and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additional drugs added to PRDL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, ~800 in total</a:t>
            </a:r>
          </a:p>
        </p:txBody>
      </p:sp>
      <p:sp>
        <p:nvSpPr>
          <p:cNvPr id="15" name="TextBox 14"/>
          <p:cNvSpPr txBox="1"/>
          <p:nvPr>
            <p:custDataLst>
              <p:tags r:id="rId15"/>
            </p:custDataLst>
          </p:nvPr>
        </p:nvSpPr>
        <p:spPr>
          <a:xfrm>
            <a:off x="1180395" y="3739604"/>
            <a:ext cx="5220000" cy="79460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NDRC sets max retail price for drugs in NRDL and NEDL,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actual transaction price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is determined by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manufacturer and purchaser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as long as it does not exceed set cap price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NDRC set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specific price for drugs under government central procurement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, including vaccines for population immunity planning, birth control drugs, etc.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Adopt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zero markup model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for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drugs sold to non-profit health institutions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8" name="直接连接符 17"/>
          <p:cNvCxnSpPr/>
          <p:nvPr>
            <p:custDataLst>
              <p:tags r:id="rId16"/>
            </p:custDataLst>
          </p:nvPr>
        </p:nvCxnSpPr>
        <p:spPr>
          <a:xfrm>
            <a:off x="1089376" y="2129666"/>
            <a:ext cx="5292000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接连接符 18"/>
          <p:cNvCxnSpPr/>
          <p:nvPr>
            <p:custDataLst>
              <p:tags r:id="rId17"/>
            </p:custDataLst>
          </p:nvPr>
        </p:nvCxnSpPr>
        <p:spPr>
          <a:xfrm>
            <a:off x="1089376" y="2891672"/>
            <a:ext cx="5292000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接连接符 19"/>
          <p:cNvCxnSpPr/>
          <p:nvPr>
            <p:custDataLst>
              <p:tags r:id="rId18"/>
            </p:custDataLst>
          </p:nvPr>
        </p:nvCxnSpPr>
        <p:spPr>
          <a:xfrm>
            <a:off x="1089376" y="3687543"/>
            <a:ext cx="5292000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连接符 20"/>
          <p:cNvCxnSpPr/>
          <p:nvPr>
            <p:custDataLst>
              <p:tags r:id="rId19"/>
            </p:custDataLst>
          </p:nvPr>
        </p:nvCxnSpPr>
        <p:spPr>
          <a:xfrm>
            <a:off x="1089376" y="4641455"/>
            <a:ext cx="5292000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>
            <p:custDataLst>
              <p:tags r:id="rId20"/>
            </p:custDataLst>
          </p:nvPr>
        </p:nvSpPr>
        <p:spPr>
          <a:xfrm>
            <a:off x="1143140" y="4709598"/>
            <a:ext cx="5220000" cy="153888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Government primarily sets drug prices by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adding manufacturing and operation cost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,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additional markup is given to new drug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according to its degree of innovation</a:t>
            </a:r>
          </a:p>
          <a:p>
            <a:pPr marL="288000" indent="-144000">
              <a:lnSpc>
                <a:spcPct val="100000"/>
              </a:lnSpc>
              <a:spcBef>
                <a:spcPct val="0"/>
              </a:spcBef>
              <a:buFont typeface="Calibri" pitchFamily="34" charset="0"/>
              <a:buChar char="−"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Manufacturing cost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includes cost for raw material, packaging, utility, depreciation, labor, etc.</a:t>
            </a:r>
          </a:p>
          <a:p>
            <a:pPr marL="288000" indent="-144000">
              <a:lnSpc>
                <a:spcPct val="100000"/>
              </a:lnSpc>
              <a:spcBef>
                <a:spcPct val="0"/>
              </a:spcBef>
              <a:buFont typeface="Calibri" pitchFamily="34" charset="0"/>
              <a:buChar char="−"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Operation cost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includes cost for finance, operation, sales, etc. 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Price cap for generic drug is set based on social average cost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Price cap for patent drugs is set based on individual company’s manufacturing cost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For drugs with multiple formulation, dosage and package, government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sets the price cap for the most representative type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, and price of the rest is set according to the reference type following pre-defined price difference and ratio</a:t>
            </a:r>
          </a:p>
        </p:txBody>
      </p:sp>
      <p:sp>
        <p:nvSpPr>
          <p:cNvPr id="35" name="TextBox 34"/>
          <p:cNvSpPr txBox="1"/>
          <p:nvPr>
            <p:custDataLst>
              <p:tags r:id="rId21"/>
            </p:custDataLst>
          </p:nvPr>
        </p:nvSpPr>
        <p:spPr>
          <a:xfrm>
            <a:off x="1196623" y="1373311"/>
            <a:ext cx="4696178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Pricing process details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43" name="灯片编号占位符 3"/>
          <p:cNvSpPr>
            <a:spLocks noGrp="1"/>
          </p:cNvSpPr>
          <p:nvPr>
            <p:ph type="sldNum" sz="quarter" idx="11"/>
            <p:custDataLst>
              <p:tags r:id="rId22"/>
            </p:custDataLst>
          </p:nvPr>
        </p:nvSpPr>
        <p:spPr>
          <a:xfrm>
            <a:off x="8570159" y="6643858"/>
            <a:ext cx="593485" cy="252000"/>
          </a:xfrm>
        </p:spPr>
        <p:txBody>
          <a:bodyPr/>
          <a:lstStyle/>
          <a:p>
            <a:pPr>
              <a:defRPr/>
            </a:pPr>
            <a:fld id="{42805AAE-7FEF-42AD-8795-3FF6F9FDB034}" type="slidenum">
              <a:rPr lang="en-US" altLang="zh-CN" smtClean="0">
                <a:latin typeface="Arial" pitchFamily="34" charset="0"/>
                <a:cs typeface="Arial" pitchFamily="34" charset="0"/>
              </a:rPr>
              <a:pPr>
                <a:defRPr/>
              </a:pPr>
              <a:t>28</a:t>
            </a:fld>
            <a:endParaRPr lang="en-US" altLang="zh-CN">
              <a:latin typeface="Arial" pitchFamily="34" charset="0"/>
              <a:cs typeface="Arial" pitchFamily="34" charset="0"/>
            </a:endParaRPr>
          </a:p>
        </p:txBody>
      </p:sp>
      <p:sp>
        <p:nvSpPr>
          <p:cNvPr id="44" name="矩形 83"/>
          <p:cNvSpPr/>
          <p:nvPr>
            <p:custDataLst>
              <p:tags r:id="rId23"/>
            </p:custDataLst>
          </p:nvPr>
        </p:nvSpPr>
        <p:spPr>
          <a:xfrm>
            <a:off x="118583" y="6697629"/>
            <a:ext cx="8396875" cy="110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800">
                <a:latin typeface="Arial" pitchFamily="34" charset="0"/>
                <a:ea typeface="华文楷体" pitchFamily="2" charset="-122"/>
                <a:cs typeface="Arial" pitchFamily="34" charset="0"/>
              </a:rPr>
              <a:t>Source: literature review, expert interview</a:t>
            </a:r>
          </a:p>
        </p:txBody>
      </p:sp>
      <p:sp>
        <p:nvSpPr>
          <p:cNvPr id="34" name="TextBox 33"/>
          <p:cNvSpPr txBox="1"/>
          <p:nvPr>
            <p:custDataLst>
              <p:tags r:id="rId24"/>
            </p:custDataLst>
          </p:nvPr>
        </p:nvSpPr>
        <p:spPr>
          <a:xfrm>
            <a:off x="1129595" y="834108"/>
            <a:ext cx="4680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Market access – pricing</a:t>
            </a:r>
            <a:endParaRPr lang="zh-CN" altLang="en-US" sz="1000" b="1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Isosceles Triangle 1"/>
          <p:cNvSpPr/>
          <p:nvPr>
            <p:custDataLst>
              <p:tags r:id="rId25"/>
            </p:custDataLst>
          </p:nvPr>
        </p:nvSpPr>
        <p:spPr>
          <a:xfrm rot="5400000">
            <a:off x="5673236" y="4297449"/>
            <a:ext cx="1800000" cy="108000"/>
          </a:xfrm>
          <a:prstGeom prst="triangle">
            <a:avLst/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2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华文楷体"/>
              <a:cs typeface="Arial"/>
            </a:endParaRPr>
          </a:p>
        </p:txBody>
      </p:sp>
      <p:sp>
        <p:nvSpPr>
          <p:cNvPr id="37" name="矩形 36"/>
          <p:cNvSpPr/>
          <p:nvPr>
            <p:custDataLst>
              <p:tags r:id="rId26"/>
            </p:custDataLst>
          </p:nvPr>
        </p:nvSpPr>
        <p:spPr>
          <a:xfrm>
            <a:off x="6716889" y="1723294"/>
            <a:ext cx="2291645" cy="452424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8" name="直接连接符 37"/>
          <p:cNvCxnSpPr/>
          <p:nvPr>
            <p:custDataLst>
              <p:tags r:id="rId27"/>
            </p:custDataLst>
          </p:nvPr>
        </p:nvCxnSpPr>
        <p:spPr>
          <a:xfrm>
            <a:off x="6762041" y="2101491"/>
            <a:ext cx="2160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39"/>
          <p:cNvSpPr txBox="1"/>
          <p:nvPr>
            <p:custDataLst>
              <p:tags r:id="rId28"/>
            </p:custDataLst>
          </p:nvPr>
        </p:nvSpPr>
        <p:spPr>
          <a:xfrm>
            <a:off x="6762043" y="1863556"/>
            <a:ext cx="1433688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Implications to MNC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TextBox 40"/>
          <p:cNvSpPr txBox="1"/>
          <p:nvPr>
            <p:custDataLst>
              <p:tags r:id="rId29"/>
            </p:custDataLst>
          </p:nvPr>
        </p:nvSpPr>
        <p:spPr>
          <a:xfrm>
            <a:off x="6773333" y="2169232"/>
            <a:ext cx="2212623" cy="369331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1" i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Price ceiling model impacts mostly on local generic manufacturers</a:t>
            </a:r>
          </a:p>
          <a:p>
            <a:pPr marL="288000" indent="-144000">
              <a:lnSpc>
                <a:spcPct val="100000"/>
              </a:lnSpc>
              <a:spcBef>
                <a:spcPct val="0"/>
              </a:spcBef>
              <a:buFont typeface="Calibri" pitchFamily="34" charset="0"/>
              <a:buChar char="−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NDRC exerts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stringent inspection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over manufacturing cost data submitted for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common generic drugs with plenty of replacements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, mostly from local generic manufacturers</a:t>
            </a:r>
          </a:p>
          <a:p>
            <a:pPr marL="288000" indent="-144000">
              <a:lnSpc>
                <a:spcPct val="100000"/>
              </a:lnSpc>
              <a:spcBef>
                <a:spcPct val="0"/>
              </a:spcBef>
              <a:buFont typeface="Calibri" pitchFamily="34" charset="0"/>
              <a:buChar char="−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Ceiling price is usually set at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low level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endParaRPr lang="en-US" altLang="zh-CN" sz="1000">
              <a:latin typeface="Arial" pitchFamily="34" charset="0"/>
              <a:cs typeface="Arial" pitchFamily="34" charset="0"/>
            </a:endParaRP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1" i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Originators and imported drugs can usually obtain favorable pricing for high quality</a:t>
            </a:r>
          </a:p>
          <a:p>
            <a:pPr marL="288000" indent="-144000">
              <a:lnSpc>
                <a:spcPct val="100000"/>
              </a:lnSpc>
              <a:spcBef>
                <a:spcPct val="0"/>
              </a:spcBef>
              <a:buFont typeface="Calibri" pitchFamily="34" charset="0"/>
              <a:buChar char="−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MNC produced drugs are often rendered with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separated pricing right </a:t>
            </a:r>
          </a:p>
          <a:p>
            <a:pPr marL="288000" indent="-144000">
              <a:lnSpc>
                <a:spcPct val="100000"/>
              </a:lnSpc>
              <a:spcBef>
                <a:spcPct val="0"/>
              </a:spcBef>
              <a:buFont typeface="Calibri" pitchFamily="34" charset="0"/>
              <a:buChar char="−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NDRC usually just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archive the cost calculation material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submitted, with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little bargaining  and price reduction effort</a:t>
            </a:r>
          </a:p>
          <a:p>
            <a:pPr marL="288000" indent="-144000">
              <a:lnSpc>
                <a:spcPct val="100000"/>
              </a:lnSpc>
              <a:spcBef>
                <a:spcPct val="0"/>
              </a:spcBef>
              <a:buFont typeface="Calibri" pitchFamily="34" charset="0"/>
              <a:buChar char="−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The final max retail price is often set at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high level</a:t>
            </a: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6" name="对象 45" hidden="1"/>
          <p:cNvGraphicFramePr>
            <a:graphicFrameLocks noChangeAspect="1"/>
          </p:cNvGraphicFramePr>
          <p:nvPr>
            <p:custDataLst>
              <p:tags r:id="rId2"/>
            </p:custDataLst>
          </p:nvPr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0" name="think-cell 幻灯片" r:id="rId3" imgW="360" imgH="360" progId="TCLayout.ActiveDocument.1">
                  <p:embed/>
                </p:oleObj>
              </mc:Choice>
              <mc:Fallback>
                <p:oleObj name="think-cell 幻灯片" r:id="rId3" imgW="360" imgH="36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0" name="矩形 49"/>
          <p:cNvSpPr/>
          <p:nvPr>
            <p:custDataLst>
              <p:tags r:id="rId5"/>
            </p:custDataLst>
          </p:nvPr>
        </p:nvSpPr>
        <p:spPr>
          <a:xfrm>
            <a:off x="335280" y="5425440"/>
            <a:ext cx="3960000" cy="504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6"/>
            </p:custDataLst>
          </p:nvPr>
        </p:nvSpPr>
        <p:spPr>
          <a:xfrm>
            <a:off x="335280" y="2952750"/>
            <a:ext cx="3960000" cy="1764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" name="矩形 47"/>
          <p:cNvSpPr/>
          <p:nvPr>
            <p:custDataLst>
              <p:tags r:id="rId7"/>
            </p:custDataLst>
          </p:nvPr>
        </p:nvSpPr>
        <p:spPr>
          <a:xfrm>
            <a:off x="2895600" y="4039422"/>
            <a:ext cx="1224000" cy="540000"/>
          </a:xfrm>
          <a:prstGeom prst="rect">
            <a:avLst/>
          </a:prstGeom>
          <a:solidFill>
            <a:schemeClr val="bg1">
              <a:lumMod val="85000"/>
            </a:schemeClr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矩形 48"/>
          <p:cNvSpPr/>
          <p:nvPr>
            <p:custDataLst>
              <p:tags r:id="rId8"/>
            </p:custDataLst>
          </p:nvPr>
        </p:nvSpPr>
        <p:spPr>
          <a:xfrm>
            <a:off x="560070" y="4039422"/>
            <a:ext cx="2340000" cy="540000"/>
          </a:xfrm>
          <a:prstGeom prst="rect">
            <a:avLst/>
          </a:prstGeom>
          <a:solidFill>
            <a:schemeClr val="bg1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矩形 46"/>
          <p:cNvSpPr/>
          <p:nvPr>
            <p:custDataLst>
              <p:tags r:id="rId9"/>
            </p:custDataLst>
          </p:nvPr>
        </p:nvSpPr>
        <p:spPr>
          <a:xfrm>
            <a:off x="2895600" y="3429822"/>
            <a:ext cx="1224000" cy="540000"/>
          </a:xfrm>
          <a:prstGeom prst="rect">
            <a:avLst/>
          </a:prstGeom>
          <a:solidFill>
            <a:schemeClr val="bg1">
              <a:lumMod val="85000"/>
            </a:schemeClr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560070" y="3429822"/>
            <a:ext cx="2340000" cy="540000"/>
          </a:xfrm>
          <a:prstGeom prst="rect">
            <a:avLst/>
          </a:prstGeom>
          <a:solidFill>
            <a:schemeClr val="bg1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153835" y="111420"/>
            <a:ext cx="8770388" cy="571504"/>
          </a:xfrm>
        </p:spPr>
        <p:txBody>
          <a:bodyPr/>
          <a:lstStyle/>
          <a:p>
            <a:r>
              <a:rPr lang="en-US" altLang="zh-CN" sz="1800"/>
              <a:t>Favoring pricing model for first-marketed and high-quality generic drugs has been suggested, and may bring greater price protection for Hospira’s products</a:t>
            </a:r>
            <a:endParaRPr lang="zh-CN" altLang="en-US" sz="1800"/>
          </a:p>
        </p:txBody>
      </p:sp>
      <p:grpSp>
        <p:nvGrpSpPr>
          <p:cNvPr id="61" name="组合 60"/>
          <p:cNvGrpSpPr/>
          <p:nvPr>
            <p:custDataLst>
              <p:tags r:id="rId12"/>
            </p:custDataLst>
          </p:nvPr>
        </p:nvGrpSpPr>
        <p:grpSpPr>
          <a:xfrm>
            <a:off x="316992" y="1831376"/>
            <a:ext cx="1620000" cy="864000"/>
            <a:chOff x="316992" y="1832610"/>
            <a:chExt cx="1620000" cy="864000"/>
          </a:xfrm>
        </p:grpSpPr>
        <p:sp>
          <p:nvSpPr>
            <p:cNvPr id="12" name="矩形 11"/>
            <p:cNvSpPr/>
            <p:nvPr>
              <p:custDataLst>
                <p:tags r:id="rId13"/>
              </p:custDataLst>
            </p:nvPr>
          </p:nvSpPr>
          <p:spPr>
            <a:xfrm>
              <a:off x="316992" y="1832610"/>
              <a:ext cx="1620000" cy="86400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9pPr>
            </a:lstStyle>
            <a:p>
              <a:pPr algn="ctr"/>
              <a:endParaRPr lang="zh-CN" altLang="en-US" sz="1000" b="1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9" name="TextBox 18"/>
            <p:cNvSpPr txBox="1"/>
            <p:nvPr>
              <p:custDataLst>
                <p:tags r:id="rId14"/>
              </p:custDataLst>
            </p:nvPr>
          </p:nvSpPr>
          <p:spPr>
            <a:xfrm>
              <a:off x="388620" y="1874520"/>
              <a:ext cx="1512000" cy="769441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ct val="0"/>
                </a:spcBef>
              </a:pPr>
              <a:r>
                <a:rPr lang="en-US" altLang="zh-CN" sz="1000" b="1">
                  <a:latin typeface="Arial" pitchFamily="34" charset="0"/>
                  <a:cs typeface="Arial" pitchFamily="34" charset="0"/>
                </a:rPr>
                <a:t>Implement “max retail price control, actual supply price control, distribution price difference control”</a:t>
              </a:r>
            </a:p>
          </p:txBody>
        </p:sp>
      </p:grpSp>
      <p:grpSp>
        <p:nvGrpSpPr>
          <p:cNvPr id="62" name="组合 61"/>
          <p:cNvGrpSpPr/>
          <p:nvPr>
            <p:custDataLst>
              <p:tags r:id="rId15"/>
            </p:custDataLst>
          </p:nvPr>
        </p:nvGrpSpPr>
        <p:grpSpPr>
          <a:xfrm>
            <a:off x="2049774" y="1831376"/>
            <a:ext cx="1620000" cy="864000"/>
            <a:chOff x="2015300" y="1832610"/>
            <a:chExt cx="1620000" cy="864000"/>
          </a:xfrm>
        </p:grpSpPr>
        <p:sp>
          <p:nvSpPr>
            <p:cNvPr id="15" name="矩形 14"/>
            <p:cNvSpPr/>
            <p:nvPr>
              <p:custDataLst>
                <p:tags r:id="rId16"/>
              </p:custDataLst>
            </p:nvPr>
          </p:nvSpPr>
          <p:spPr>
            <a:xfrm>
              <a:off x="2015300" y="1832610"/>
              <a:ext cx="1620000" cy="864000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9pPr>
            </a:lstStyle>
            <a:p>
              <a:pPr algn="ctr"/>
              <a:endParaRPr lang="zh-CN" altLang="en-US" sz="1000" b="1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1" name="TextBox 20"/>
            <p:cNvSpPr txBox="1"/>
            <p:nvPr>
              <p:custDataLst>
                <p:tags r:id="rId17"/>
              </p:custDataLst>
            </p:nvPr>
          </p:nvSpPr>
          <p:spPr>
            <a:xfrm>
              <a:off x="2080260" y="2080261"/>
              <a:ext cx="1512000" cy="30777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ct val="0"/>
                </a:spcBef>
              </a:pPr>
              <a:r>
                <a:rPr lang="en-US" altLang="zh-CN" sz="1000" b="1">
                  <a:latin typeface="Arial" pitchFamily="34" charset="0"/>
                  <a:cs typeface="Arial" pitchFamily="34" charset="0"/>
                </a:rPr>
                <a:t>Set favoring price to first approved generic drug</a:t>
              </a:r>
              <a:endParaRPr lang="zh-CN" altLang="en-US" sz="1000" b="1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4" name="组合 63"/>
          <p:cNvGrpSpPr/>
          <p:nvPr>
            <p:custDataLst>
              <p:tags r:id="rId18"/>
            </p:custDataLst>
          </p:nvPr>
        </p:nvGrpSpPr>
        <p:grpSpPr>
          <a:xfrm>
            <a:off x="5515338" y="1831376"/>
            <a:ext cx="1620000" cy="864000"/>
            <a:chOff x="8918654" y="1879502"/>
            <a:chExt cx="1620000" cy="864000"/>
          </a:xfrm>
        </p:grpSpPr>
        <p:sp>
          <p:nvSpPr>
            <p:cNvPr id="16" name="矩形 15"/>
            <p:cNvSpPr/>
            <p:nvPr>
              <p:custDataLst>
                <p:tags r:id="rId19"/>
              </p:custDataLst>
            </p:nvPr>
          </p:nvSpPr>
          <p:spPr>
            <a:xfrm>
              <a:off x="8918654" y="1879502"/>
              <a:ext cx="1620000" cy="864000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9pPr>
            </a:lstStyle>
            <a:p>
              <a:pPr algn="ctr"/>
              <a:endParaRPr lang="zh-CN" altLang="en-US" sz="1000" b="1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2" name="TextBox 21"/>
            <p:cNvSpPr txBox="1"/>
            <p:nvPr>
              <p:custDataLst>
                <p:tags r:id="rId20"/>
              </p:custDataLst>
            </p:nvPr>
          </p:nvSpPr>
          <p:spPr>
            <a:xfrm>
              <a:off x="8976946" y="2001422"/>
              <a:ext cx="1512000" cy="615553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ct val="0"/>
                </a:spcBef>
              </a:pPr>
              <a:r>
                <a:rPr lang="en-US" altLang="zh-CN" sz="1000" b="1">
                  <a:latin typeface="Arial" pitchFamily="34" charset="0"/>
                  <a:cs typeface="Arial" pitchFamily="34" charset="0"/>
                </a:rPr>
                <a:t>Abolish separated pricing right to some drugs manufactured by MNCs</a:t>
              </a:r>
            </a:p>
          </p:txBody>
        </p:sp>
      </p:grpSp>
      <p:grpSp>
        <p:nvGrpSpPr>
          <p:cNvPr id="65" name="组合 64"/>
          <p:cNvGrpSpPr/>
          <p:nvPr>
            <p:custDataLst>
              <p:tags r:id="rId21"/>
            </p:custDataLst>
          </p:nvPr>
        </p:nvGrpSpPr>
        <p:grpSpPr>
          <a:xfrm>
            <a:off x="7248120" y="1831376"/>
            <a:ext cx="1620000" cy="864000"/>
            <a:chOff x="10616962" y="1879502"/>
            <a:chExt cx="1620000" cy="864000"/>
          </a:xfrm>
        </p:grpSpPr>
        <p:sp>
          <p:nvSpPr>
            <p:cNvPr id="17" name="矩形 16"/>
            <p:cNvSpPr/>
            <p:nvPr>
              <p:custDataLst>
                <p:tags r:id="rId22"/>
              </p:custDataLst>
            </p:nvPr>
          </p:nvSpPr>
          <p:spPr>
            <a:xfrm>
              <a:off x="10616962" y="1879502"/>
              <a:ext cx="1620000" cy="864000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9pPr>
            </a:lstStyle>
            <a:p>
              <a:pPr algn="ctr"/>
              <a:endParaRPr lang="zh-CN" altLang="en-US" sz="1000" b="1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3" name="TextBox 22"/>
            <p:cNvSpPr txBox="1"/>
            <p:nvPr>
              <p:custDataLst>
                <p:tags r:id="rId23"/>
              </p:custDataLst>
            </p:nvPr>
          </p:nvSpPr>
          <p:spPr>
            <a:xfrm>
              <a:off x="10668586" y="2047142"/>
              <a:ext cx="1512000" cy="461665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ct val="0"/>
                </a:spcBef>
              </a:pPr>
              <a:r>
                <a:rPr lang="en-US" altLang="zh-CN" sz="1000" b="1">
                  <a:latin typeface="Arial" pitchFamily="34" charset="0"/>
                  <a:cs typeface="Arial" pitchFamily="34" charset="0"/>
                </a:rPr>
                <a:t>Reinforce monitoring of drug’s manufacturing and operation cost</a:t>
              </a:r>
            </a:p>
          </p:txBody>
        </p:sp>
      </p:grpSp>
      <p:grpSp>
        <p:nvGrpSpPr>
          <p:cNvPr id="63" name="组合 62"/>
          <p:cNvGrpSpPr/>
          <p:nvPr>
            <p:custDataLst>
              <p:tags r:id="rId24"/>
            </p:custDataLst>
          </p:nvPr>
        </p:nvGrpSpPr>
        <p:grpSpPr>
          <a:xfrm>
            <a:off x="3782556" y="1831376"/>
            <a:ext cx="1620000" cy="864000"/>
            <a:chOff x="7110222" y="1832610"/>
            <a:chExt cx="1620000" cy="864000"/>
          </a:xfrm>
        </p:grpSpPr>
        <p:sp>
          <p:nvSpPr>
            <p:cNvPr id="18" name="矩形 17"/>
            <p:cNvSpPr/>
            <p:nvPr>
              <p:custDataLst>
                <p:tags r:id="rId25"/>
              </p:custDataLst>
            </p:nvPr>
          </p:nvSpPr>
          <p:spPr>
            <a:xfrm>
              <a:off x="7110222" y="1832610"/>
              <a:ext cx="1620000" cy="864000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rgbClr val="FFFFFF"/>
                  </a:solidFill>
                  <a:latin typeface="Calibri"/>
                  <a:ea typeface="+mn-ea"/>
                  <a:cs typeface="Arial"/>
                </a:defRPr>
              </a:lvl9pPr>
            </a:lstStyle>
            <a:p>
              <a:pPr algn="ctr"/>
              <a:endParaRPr lang="zh-CN" altLang="en-US" sz="1000" b="1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4" name="TextBox 23"/>
            <p:cNvSpPr txBox="1"/>
            <p:nvPr>
              <p:custDataLst>
                <p:tags r:id="rId26"/>
              </p:custDataLst>
            </p:nvPr>
          </p:nvSpPr>
          <p:spPr>
            <a:xfrm>
              <a:off x="7155180" y="2011680"/>
              <a:ext cx="1512000" cy="461665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572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9144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3716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828800" algn="l" rtl="0" eaLnBrk="0" fontAlgn="base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Font typeface="Arial"/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ct val="0"/>
                </a:spcBef>
              </a:pPr>
              <a:r>
                <a:rPr lang="en-US" altLang="zh-CN" sz="1000" b="1">
                  <a:latin typeface="Arial" pitchFamily="34" charset="0"/>
                  <a:cs typeface="Arial" pitchFamily="34" charset="0"/>
                </a:rPr>
                <a:t>Carry out favoring policy for high-quality generic drugs</a:t>
              </a:r>
              <a:endParaRPr lang="zh-CN" altLang="en-US" sz="1000" b="1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6" name="矩形标注 25"/>
          <p:cNvSpPr/>
          <p:nvPr>
            <p:custDataLst>
              <p:tags r:id="rId27"/>
            </p:custDataLst>
          </p:nvPr>
        </p:nvSpPr>
        <p:spPr>
          <a:xfrm>
            <a:off x="4743450" y="2914650"/>
            <a:ext cx="4140000" cy="2376000"/>
          </a:xfrm>
          <a:prstGeom prst="wedgeRectCallout">
            <a:avLst>
              <a:gd name="adj1" fmla="val -37185"/>
              <a:gd name="adj2" fmla="val -58784"/>
            </a:avLst>
          </a:prstGeom>
          <a:noFill/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28"/>
            </p:custDataLst>
          </p:nvPr>
        </p:nvSpPr>
        <p:spPr>
          <a:xfrm>
            <a:off x="4834890" y="2952750"/>
            <a:ext cx="3960000" cy="147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TextBox 27"/>
          <p:cNvSpPr txBox="1"/>
          <p:nvPr>
            <p:custDataLst>
              <p:tags r:id="rId29"/>
            </p:custDataLst>
          </p:nvPr>
        </p:nvSpPr>
        <p:spPr>
          <a:xfrm>
            <a:off x="4960620" y="3006090"/>
            <a:ext cx="3691890" cy="153888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In 2010,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NDRC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 issued </a:t>
            </a:r>
            <a:r>
              <a:rPr lang="en-US" altLang="zh-CN" sz="1000" b="1" i="1">
                <a:latin typeface="Arial" pitchFamily="34" charset="0"/>
                <a:cs typeface="Arial" pitchFamily="34" charset="0"/>
              </a:rPr>
              <a:t>&lt;Drug price regulation and control act (draft to solicit comments)&gt;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, and suggested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differentiated pricing model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for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high-quality generic drugs</a:t>
            </a:r>
          </a:p>
          <a:p>
            <a:pPr marL="288000" indent="-144000">
              <a:lnSpc>
                <a:spcPct val="100000"/>
              </a:lnSpc>
              <a:spcBef>
                <a:spcPct val="0"/>
              </a:spcBef>
              <a:buFont typeface="Calibri" pitchFamily="34" charset="0"/>
              <a:buChar char="−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Patent drugs </a:t>
            </a:r>
          </a:p>
          <a:p>
            <a:pPr marL="288000" indent="-144000">
              <a:lnSpc>
                <a:spcPct val="100000"/>
              </a:lnSpc>
              <a:spcBef>
                <a:spcPct val="0"/>
              </a:spcBef>
              <a:buFont typeface="Calibri" pitchFamily="34" charset="0"/>
              <a:buChar char="−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National confidential prescription drug</a:t>
            </a:r>
          </a:p>
          <a:p>
            <a:pPr marL="288000" indent="-144000">
              <a:lnSpc>
                <a:spcPct val="100000"/>
              </a:lnSpc>
              <a:spcBef>
                <a:spcPct val="0"/>
              </a:spcBef>
              <a:buFont typeface="Calibri" pitchFamily="34" charset="0"/>
              <a:buChar char="−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First approved generic drug</a:t>
            </a:r>
          </a:p>
          <a:p>
            <a:pPr marL="288000" indent="-144000">
              <a:lnSpc>
                <a:spcPct val="100000"/>
              </a:lnSpc>
              <a:spcBef>
                <a:spcPct val="0"/>
              </a:spcBef>
              <a:buFont typeface="Calibri" pitchFamily="34" charset="0"/>
              <a:buChar char="−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Drugs certified at oversea established market</a:t>
            </a:r>
          </a:p>
          <a:p>
            <a:pPr marL="288000" indent="-144000">
              <a:lnSpc>
                <a:spcPct val="100000"/>
              </a:lnSpc>
              <a:spcBef>
                <a:spcPct val="0"/>
              </a:spcBef>
              <a:buFont typeface="Calibri" pitchFamily="34" charset="0"/>
              <a:buChar char="−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Drugs with national award granted by the State Council  </a:t>
            </a:r>
          </a:p>
          <a:p>
            <a:pPr marL="288000" indent="-144000">
              <a:lnSpc>
                <a:spcPct val="100000"/>
              </a:lnSpc>
              <a:spcBef>
                <a:spcPct val="0"/>
              </a:spcBef>
              <a:buFont typeface="Calibri" pitchFamily="34" charset="0"/>
              <a:buChar char="−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Drugs with superior quality, efficacy and safety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矩形 28"/>
          <p:cNvSpPr/>
          <p:nvPr>
            <p:custDataLst>
              <p:tags r:id="rId30"/>
            </p:custDataLst>
          </p:nvPr>
        </p:nvSpPr>
        <p:spPr>
          <a:xfrm>
            <a:off x="4834890" y="4491990"/>
            <a:ext cx="3960000" cy="75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TextBox 29"/>
          <p:cNvSpPr txBox="1"/>
          <p:nvPr>
            <p:custDataLst>
              <p:tags r:id="rId31"/>
            </p:custDataLst>
          </p:nvPr>
        </p:nvSpPr>
        <p:spPr>
          <a:xfrm>
            <a:off x="4960620" y="4560570"/>
            <a:ext cx="3749040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Guangdong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, as the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first and only province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implementing differentiated pricing model, has accumulatively approved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differentiated price for 91 drugs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since 2009, price went up by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5% on average</a:t>
            </a:r>
          </a:p>
        </p:txBody>
      </p:sp>
      <p:sp>
        <p:nvSpPr>
          <p:cNvPr id="31" name="矩形标注 30"/>
          <p:cNvSpPr/>
          <p:nvPr>
            <p:custDataLst>
              <p:tags r:id="rId32"/>
            </p:custDataLst>
          </p:nvPr>
        </p:nvSpPr>
        <p:spPr>
          <a:xfrm>
            <a:off x="255270" y="2914650"/>
            <a:ext cx="4140000" cy="3312000"/>
          </a:xfrm>
          <a:prstGeom prst="wedgeRectCallout">
            <a:avLst>
              <a:gd name="adj1" fmla="val 20337"/>
              <a:gd name="adj2" fmla="val -55748"/>
            </a:avLst>
          </a:prstGeom>
          <a:noFill/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" name="矩形 33"/>
          <p:cNvSpPr/>
          <p:nvPr>
            <p:custDataLst>
              <p:tags r:id="rId33"/>
            </p:custDataLst>
          </p:nvPr>
        </p:nvSpPr>
        <p:spPr>
          <a:xfrm>
            <a:off x="335280" y="4781550"/>
            <a:ext cx="3960000" cy="57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rgbClr val="FFFFFF"/>
                </a:solidFill>
                <a:latin typeface="Calibri"/>
                <a:ea typeface="+mn-ea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TextBox 35"/>
          <p:cNvSpPr txBox="1"/>
          <p:nvPr>
            <p:custDataLst>
              <p:tags r:id="rId34"/>
            </p:custDataLst>
          </p:nvPr>
        </p:nvSpPr>
        <p:spPr>
          <a:xfrm>
            <a:off x="422910" y="3006090"/>
            <a:ext cx="3744000" cy="3077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For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the first 3 marketed generic drugs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after protection period for patent drug is over, adopt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separated pricing</a:t>
            </a:r>
            <a:endParaRPr lang="zh-CN" altLang="en-US" sz="10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TextBox 37"/>
          <p:cNvSpPr txBox="1"/>
          <p:nvPr>
            <p:custDataLst>
              <p:tags r:id="rId35"/>
            </p:custDataLst>
          </p:nvPr>
        </p:nvSpPr>
        <p:spPr>
          <a:xfrm>
            <a:off x="594360" y="3463290"/>
            <a:ext cx="2232000" cy="46166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The first marketed generic drug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, whose off-patent originator has been sold in Chinese market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39" name="TextBox 38"/>
          <p:cNvSpPr txBox="1"/>
          <p:nvPr>
            <p:custDataLst>
              <p:tags r:id="rId36"/>
            </p:custDataLst>
          </p:nvPr>
        </p:nvSpPr>
        <p:spPr>
          <a:xfrm>
            <a:off x="2948940" y="3486150"/>
            <a:ext cx="1116000" cy="3077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90%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 of the price of off-patent originator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40" name="TextBox 39"/>
          <p:cNvSpPr txBox="1"/>
          <p:nvPr>
            <p:custDataLst>
              <p:tags r:id="rId37"/>
            </p:custDataLst>
          </p:nvPr>
        </p:nvSpPr>
        <p:spPr>
          <a:xfrm>
            <a:off x="594360" y="4091940"/>
            <a:ext cx="2232000" cy="46166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The second and third marketed generic drugs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 during 5 years after the first generic drug is on the market 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TextBox 40"/>
          <p:cNvSpPr txBox="1"/>
          <p:nvPr>
            <p:custDataLst>
              <p:tags r:id="rId38"/>
            </p:custDataLst>
          </p:nvPr>
        </p:nvSpPr>
        <p:spPr>
          <a:xfrm>
            <a:off x="2948940" y="4137660"/>
            <a:ext cx="1116000" cy="3077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Price is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cut by 10%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 in order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TextBox 41"/>
          <p:cNvSpPr txBox="1"/>
          <p:nvPr>
            <p:custDataLst>
              <p:tags r:id="rId39"/>
            </p:custDataLst>
          </p:nvPr>
        </p:nvSpPr>
        <p:spPr>
          <a:xfrm>
            <a:off x="422910" y="4869180"/>
            <a:ext cx="3744000" cy="46166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For generic drugs marketed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5 years after the first generic drug is on the market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,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uniformed price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is set by government uniformly according to CADN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sp>
        <p:nvSpPr>
          <p:cNvPr id="44" name="TextBox 43"/>
          <p:cNvSpPr txBox="1"/>
          <p:nvPr>
            <p:custDataLst>
              <p:tags r:id="rId40"/>
            </p:custDataLst>
          </p:nvPr>
        </p:nvSpPr>
        <p:spPr>
          <a:xfrm>
            <a:off x="422910" y="5520690"/>
            <a:ext cx="3744000" cy="3077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zh-CN" sz="1000">
                <a:latin typeface="Arial" pitchFamily="34" charset="0"/>
                <a:cs typeface="Arial" pitchFamily="34" charset="0"/>
              </a:rPr>
              <a:t>For generic drugs that are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produced by four and more manufacturers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, </a:t>
            </a:r>
            <a:r>
              <a:rPr lang="en-US" altLang="zh-CN" sz="1000" b="1">
                <a:latin typeface="Arial" pitchFamily="34" charset="0"/>
                <a:cs typeface="Arial" pitchFamily="34" charset="0"/>
              </a:rPr>
              <a:t>uniformed price </a:t>
            </a:r>
            <a:r>
              <a:rPr lang="en-US" altLang="zh-CN" sz="1000">
                <a:latin typeface="Arial" pitchFamily="34" charset="0"/>
                <a:cs typeface="Arial" pitchFamily="34" charset="0"/>
              </a:rPr>
              <a:t>is set by DRC</a:t>
            </a:r>
            <a:endParaRPr lang="zh-CN" altLang="en-US" sz="100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" name="Picture 22" descr="Untitled-8"/>
          <p:cNvPicPr>
            <a:picLocks noChangeAspect="1" noChangeArrowheads="1"/>
          </p:cNvPicPr>
          <p:nvPr>
            <p:custDataLst>
              <p:tags r:id="rId42"/>
            </p:custDataLst>
          </p:nvPr>
        </p:nvPicPr>
        <p:blipFill>
          <a:blip r:embed="rId4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gray">
          <a:xfrm>
            <a:off x="4709160" y="5347971"/>
            <a:ext cx="4171950" cy="1152000"/>
          </a:xfrm>
          <a:prstGeom prst="rect">
            <a:avLst/>
          </a:prstGeom>
          <a:noFill/>
        </p:spPr>
      </p:pic>
      <p:sp>
        <p:nvSpPr>
          <p:cNvPr id="52" name="矩形 165"/>
          <p:cNvSpPr/>
          <p:nvPr>
            <p:custDataLst>
              <p:tags r:id="rId43"/>
            </p:custDataLst>
          </p:nvPr>
        </p:nvSpPr>
        <p:spPr>
          <a:xfrm>
            <a:off x="4920344" y="5386071"/>
            <a:ext cx="3823605" cy="107721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lvl="1" defTabSz="857037" eaLnBrk="0" hangingPunct="0">
              <a:lnSpc>
                <a:spcPct val="100000"/>
              </a:lnSpc>
              <a:spcBef>
                <a:spcPct val="0"/>
              </a:spcBef>
              <a:buClr>
                <a:srgbClr val="101C4B"/>
              </a:buClr>
              <a:buSzPct val="125000"/>
            </a:pPr>
            <a:r>
              <a:rPr lang="en-US" altLang="zh-CN" sz="1000" b="0" i="1">
                <a:latin typeface="Arial" pitchFamily="34" charset="0"/>
                <a:ea typeface="Tahoma" pitchFamily="34" charset="0"/>
                <a:cs typeface="Arial" pitchFamily="34" charset="0"/>
              </a:rPr>
              <a:t>“</a:t>
            </a:r>
            <a:r>
              <a:rPr lang="en-US" altLang="zh-CN" sz="1000" i="1">
                <a:latin typeface="Arial" pitchFamily="34" charset="0"/>
                <a:ea typeface="Tahoma" pitchFamily="34" charset="0"/>
                <a:cs typeface="Arial" pitchFamily="34" charset="0"/>
              </a:rPr>
              <a:t>NRDC will push drug pricing reform mainly on four aspects: to explore </a:t>
            </a:r>
            <a:r>
              <a:rPr lang="en-US" altLang="zh-CN" sz="1000" b="1" i="1">
                <a:latin typeface="Arial" pitchFamily="34" charset="0"/>
                <a:ea typeface="Tahoma" pitchFamily="34" charset="0"/>
                <a:cs typeface="Arial" pitchFamily="34" charset="0"/>
              </a:rPr>
              <a:t>reimbursement-price-as-reference pricing model,</a:t>
            </a:r>
            <a:r>
              <a:rPr lang="en-US" altLang="zh-CN" sz="1000" i="1">
                <a:latin typeface="Arial" pitchFamily="34" charset="0"/>
                <a:ea typeface="Tahoma" pitchFamily="34" charset="0"/>
                <a:cs typeface="Arial" pitchFamily="34" charset="0"/>
              </a:rPr>
              <a:t> to improve methodology for setting drug price with more </a:t>
            </a:r>
            <a:r>
              <a:rPr lang="en-US" altLang="zh-CN" sz="1000" b="1" i="1" err="1">
                <a:latin typeface="Arial" pitchFamily="34" charset="0"/>
                <a:ea typeface="Tahoma" pitchFamily="34" charset="0"/>
                <a:cs typeface="Arial" pitchFamily="34" charset="0"/>
              </a:rPr>
              <a:t>pharmacoeconomic evaluation</a:t>
            </a:r>
            <a:r>
              <a:rPr lang="en-US" altLang="zh-CN" sz="1000" i="1">
                <a:latin typeface="Arial" pitchFamily="34" charset="0"/>
                <a:ea typeface="Tahoma" pitchFamily="34" charset="0"/>
                <a:cs typeface="Arial" pitchFamily="34" charset="0"/>
              </a:rPr>
              <a:t>, to encourage development of </a:t>
            </a:r>
            <a:r>
              <a:rPr lang="en-US" altLang="zh-CN" sz="1000" b="1" i="1">
                <a:latin typeface="Arial" pitchFamily="34" charset="0"/>
                <a:ea typeface="Tahoma" pitchFamily="34" charset="0"/>
                <a:cs typeface="Arial" pitchFamily="34" charset="0"/>
              </a:rPr>
              <a:t>innovative drugs</a:t>
            </a:r>
            <a:r>
              <a:rPr lang="en-US" altLang="zh-CN" sz="1000" i="1">
                <a:latin typeface="Arial" pitchFamily="34" charset="0"/>
                <a:ea typeface="Tahoma" pitchFamily="34" charset="0"/>
                <a:cs typeface="Arial" pitchFamily="34" charset="0"/>
              </a:rPr>
              <a:t>, and to provide favoring policy for </a:t>
            </a:r>
            <a:r>
              <a:rPr lang="en-US" altLang="zh-CN" sz="1000" b="1" i="1">
                <a:latin typeface="Arial" pitchFamily="34" charset="0"/>
                <a:ea typeface="Tahoma" pitchFamily="34" charset="0"/>
                <a:cs typeface="Arial" pitchFamily="34" charset="0"/>
              </a:rPr>
              <a:t>low-priced drugs</a:t>
            </a:r>
            <a:r>
              <a:rPr lang="en-US" altLang="zh-CN" sz="1000" i="1">
                <a:latin typeface="Arial" pitchFamily="34" charset="0"/>
                <a:ea typeface="Tahoma" pitchFamily="34" charset="0"/>
                <a:cs typeface="Arial" pitchFamily="34" charset="0"/>
              </a:rPr>
              <a:t>.</a:t>
            </a:r>
            <a:r>
              <a:rPr lang="en-US" altLang="zh-CN" sz="1000" b="0" i="1">
                <a:latin typeface="Arial" pitchFamily="34" charset="0"/>
                <a:ea typeface="Tahoma" pitchFamily="34" charset="0"/>
                <a:cs typeface="Arial" pitchFamily="34" charset="0"/>
              </a:rPr>
              <a:t>”</a:t>
            </a:r>
            <a:r>
              <a:rPr lang="en-US" altLang="zh-CN" sz="1000" i="1">
                <a:latin typeface="Arial" pitchFamily="34" charset="0"/>
                <a:ea typeface="Tahoma" pitchFamily="34" charset="0"/>
                <a:cs typeface="Arial" pitchFamily="34" charset="0"/>
              </a:rPr>
              <a:t> </a:t>
            </a:r>
          </a:p>
          <a:p>
            <a:pPr marL="0" lvl="1" algn="r" defTabSz="857037" eaLnBrk="0" hangingPunct="0">
              <a:lnSpc>
                <a:spcPct val="100000"/>
              </a:lnSpc>
              <a:spcBef>
                <a:spcPct val="0"/>
              </a:spcBef>
              <a:buClr>
                <a:srgbClr val="101C4B"/>
              </a:buClr>
              <a:buSzPct val="125000"/>
            </a:pPr>
            <a:r>
              <a:rPr lang="en-US" altLang="zh-CN" sz="1000" b="0" i="1">
                <a:latin typeface="Arial" pitchFamily="34" charset="0"/>
                <a:ea typeface="Tahoma" pitchFamily="34" charset="0"/>
                <a:cs typeface="Arial" pitchFamily="34" charset="0"/>
              </a:rPr>
              <a:t>–Mr. </a:t>
            </a:r>
            <a:r>
              <a:rPr lang="en-US" altLang="zh-CN" sz="1000" i="1" err="1">
                <a:latin typeface="Arial" pitchFamily="34" charset="0"/>
                <a:ea typeface="Tahoma" pitchFamily="34" charset="0"/>
                <a:cs typeface="Arial" pitchFamily="34" charset="0"/>
              </a:rPr>
              <a:t>Dacai Song</a:t>
            </a:r>
            <a:r>
              <a:rPr lang="en-US" altLang="zh-CN" sz="1000" b="0" i="1">
                <a:latin typeface="Arial" pitchFamily="34" charset="0"/>
                <a:ea typeface="Tahoma" pitchFamily="34" charset="0"/>
                <a:cs typeface="Arial" pitchFamily="34" charset="0"/>
              </a:rPr>
              <a:t>, Head of NRDC Pricing Bureau Drug Price Dept</a:t>
            </a:r>
          </a:p>
        </p:txBody>
      </p:sp>
      <p:sp>
        <p:nvSpPr>
          <p:cNvPr id="53" name="灯片编号占位符 3"/>
          <p:cNvSpPr>
            <a:spLocks noGrp="1"/>
          </p:cNvSpPr>
          <p:nvPr>
            <p:ph type="sldNum" sz="quarter" idx="11"/>
            <p:custDataLst>
              <p:tags r:id="rId44"/>
            </p:custDataLst>
          </p:nvPr>
        </p:nvSpPr>
        <p:spPr>
          <a:xfrm>
            <a:off x="8570159" y="6643858"/>
            <a:ext cx="593485" cy="252000"/>
          </a:xfrm>
        </p:spPr>
        <p:txBody>
          <a:bodyPr/>
          <a:lstStyle/>
          <a:p>
            <a:pPr>
              <a:defRPr/>
            </a:pPr>
            <a:fld id="{42805AAE-7FEF-42AD-8795-3FF6F9FDB034}" type="slidenum">
              <a:rPr lang="en-US" altLang="zh-CN" smtClean="0">
                <a:latin typeface="Arial" pitchFamily="34" charset="0"/>
                <a:cs typeface="Arial" pitchFamily="34" charset="0"/>
              </a:rPr>
              <a:pPr>
                <a:defRPr/>
              </a:pPr>
              <a:t>29</a:t>
            </a:fld>
            <a:endParaRPr lang="en-US" altLang="zh-CN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矩形 83"/>
          <p:cNvSpPr/>
          <p:nvPr>
            <p:custDataLst>
              <p:tags r:id="rId45"/>
            </p:custDataLst>
          </p:nvPr>
        </p:nvSpPr>
        <p:spPr>
          <a:xfrm>
            <a:off x="118583" y="6697629"/>
            <a:ext cx="8396875" cy="110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800">
                <a:latin typeface="Arial" pitchFamily="34" charset="0"/>
                <a:ea typeface="华文楷体" pitchFamily="2" charset="-122"/>
                <a:cs typeface="Arial" pitchFamily="34" charset="0"/>
              </a:rPr>
              <a:t>Source: &lt;Drug price regulation and control act (NDRC)&gt;</a:t>
            </a:r>
          </a:p>
        </p:txBody>
      </p:sp>
      <p:sp>
        <p:nvSpPr>
          <p:cNvPr id="55" name="TextBox 54"/>
          <p:cNvSpPr txBox="1"/>
          <p:nvPr>
            <p:custDataLst>
              <p:tags r:id="rId46"/>
            </p:custDataLst>
          </p:nvPr>
        </p:nvSpPr>
        <p:spPr>
          <a:xfrm>
            <a:off x="1129595" y="834108"/>
            <a:ext cx="4680000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Market access – pricing</a:t>
            </a:r>
            <a:endParaRPr lang="zh-CN" altLang="en-US" sz="1000" b="1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3" name="矩形 42"/>
          <p:cNvSpPr/>
          <p:nvPr>
            <p:custDataLst>
              <p:tags r:id="rId47"/>
            </p:custDataLst>
          </p:nvPr>
        </p:nvSpPr>
        <p:spPr>
          <a:xfrm>
            <a:off x="7444156" y="1078523"/>
            <a:ext cx="316523" cy="108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25400" cap="flat" cmpd="sng" algn="ctr">
            <a:noFill/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华文楷体"/>
              <a:cs typeface="Arial"/>
            </a:endParaRPr>
          </a:p>
        </p:txBody>
      </p:sp>
      <p:sp>
        <p:nvSpPr>
          <p:cNvPr id="56" name="TextBox 55"/>
          <p:cNvSpPr txBox="1"/>
          <p:nvPr>
            <p:custDataLst>
              <p:tags r:id="rId48"/>
            </p:custDataLst>
          </p:nvPr>
        </p:nvSpPr>
        <p:spPr>
          <a:xfrm>
            <a:off x="7831017" y="1066800"/>
            <a:ext cx="1137139" cy="46166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Implemented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Under discussion</a:t>
            </a:r>
          </a:p>
          <a:p>
            <a:pPr marL="144000" indent="-144000"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>
                <a:latin typeface="Arial" pitchFamily="34" charset="0"/>
                <a:cs typeface="Arial" pitchFamily="34" charset="0"/>
              </a:rPr>
              <a:t>Future trend</a:t>
            </a:r>
          </a:p>
        </p:txBody>
      </p:sp>
      <p:sp>
        <p:nvSpPr>
          <p:cNvPr id="58" name="矩形 57"/>
          <p:cNvSpPr/>
          <p:nvPr>
            <p:custDataLst>
              <p:tags r:id="rId49"/>
            </p:custDataLst>
          </p:nvPr>
        </p:nvSpPr>
        <p:spPr>
          <a:xfrm>
            <a:off x="7444156" y="1230923"/>
            <a:ext cx="316523" cy="1080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5400" cap="flat" cmpd="sng" algn="ctr">
            <a:noFill/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华文楷体"/>
              <a:cs typeface="Arial"/>
            </a:endParaRPr>
          </a:p>
        </p:txBody>
      </p:sp>
      <p:sp>
        <p:nvSpPr>
          <p:cNvPr id="59" name="矩形 58"/>
          <p:cNvSpPr/>
          <p:nvPr>
            <p:custDataLst>
              <p:tags r:id="rId50"/>
            </p:custDataLst>
          </p:nvPr>
        </p:nvSpPr>
        <p:spPr>
          <a:xfrm>
            <a:off x="7444156" y="1383323"/>
            <a:ext cx="316523" cy="10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华文楷体"/>
              <a:cs typeface="Arial"/>
            </a:endParaRPr>
          </a:p>
        </p:txBody>
      </p:sp>
      <p:sp>
        <p:nvSpPr>
          <p:cNvPr id="66" name="右箭头 65"/>
          <p:cNvSpPr/>
          <p:nvPr>
            <p:custDataLst>
              <p:tags r:id="rId51"/>
            </p:custDataLst>
          </p:nvPr>
        </p:nvSpPr>
        <p:spPr>
          <a:xfrm>
            <a:off x="293076" y="1570893"/>
            <a:ext cx="8640000" cy="180000"/>
          </a:xfrm>
          <a:prstGeom prst="rightArrow">
            <a:avLst/>
          </a:prstGeom>
          <a:solidFill>
            <a:schemeClr val="accent2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lang="zh-CN" altLang="en-US" sz="1000" kern="0">
              <a:solidFill>
                <a:srgbClr val="FF0000"/>
              </a:solidFill>
              <a:latin typeface="Arial"/>
              <a:ea typeface="华文楷体"/>
              <a:cs typeface="Arial"/>
            </a:endParaRPr>
          </a:p>
        </p:txBody>
      </p:sp>
      <p:sp>
        <p:nvSpPr>
          <p:cNvPr id="11" name="TextBox 10"/>
          <p:cNvSpPr txBox="1"/>
          <p:nvPr>
            <p:custDataLst>
              <p:tags r:id="rId52"/>
            </p:custDataLst>
          </p:nvPr>
        </p:nvSpPr>
        <p:spPr>
          <a:xfrm>
            <a:off x="324035" y="1476755"/>
            <a:ext cx="5705856" cy="1538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9144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3716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828800" algn="l" rtl="0" eaLnBrk="0" fontAlgn="base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Font typeface="Arial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altLang="zh-CN" sz="1000" b="1" i="1" u="sng">
                <a:solidFill>
                  <a:srgbClr val="000066"/>
                </a:solidFill>
                <a:latin typeface="Arial" pitchFamily="34" charset="0"/>
                <a:cs typeface="Arial" pitchFamily="34" charset="0"/>
              </a:rPr>
              <a:t>Key focus of current price control policies on pharmaceutical products</a:t>
            </a:r>
            <a:endParaRPr lang="zh-CN" altLang="en-US" sz="1000" b="1" i="1" u="sng">
              <a:solidFill>
                <a:srgbClr val="000066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https://d.book118.com/628051111027006025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THINKCELLSHAPEDONOTDELETE" val="pxAoF0OW1J0WGCSf6IlXK4g"/>
</p:tagLst>
</file>

<file path=ppt/tags/tag2.xml><?xml version="1.0" encoding="utf-8"?>
<p:tagLst xmlns:p="http://schemas.openxmlformats.org/presentationml/2006/main">
  <p:tag name="THINKCELLSHAPEDONOTDELETE" val="thinkcellActiveDocDoNotDelete"/>
</p:tagLst>
</file>

<file path=ppt/tags/tag3.xml><?xml version="1.0" encoding="utf-8"?>
<p:tagLst xmlns:p="http://schemas.openxmlformats.org/presentationml/2006/main">
  <p:tag name="THINKCELLSHAPEDONOTDELETE" val="p4_iO5Arlm0SxWCTuvMl3WQ"/>
</p:tagLst>
</file>

<file path=ppt/tags/tag4.xml><?xml version="1.0" encoding="utf-8"?>
<p:tagLst xmlns:p="http://schemas.openxmlformats.org/presentationml/2006/main">
  <p:tag name="THINKCELLSHAPEDONOTDELETE" val="pX2rl8pk_qEKFIV6TbXlRQw"/>
</p:tagLst>
</file>

<file path=ppt/tags/tag5.xml><?xml version="1.0" encoding="utf-8"?>
<p:tagLst xmlns:p="http://schemas.openxmlformats.org/presentationml/2006/main">
  <p:tag name="THINKCELLSHAPEDONOTDELETE" val="thinkcellActiveDocDoNotDelete"/>
</p:tagLst>
</file>

<file path=ppt/tags/tag6.xml><?xml version="1.0" encoding="utf-8"?>
<p:tagLst xmlns:p="http://schemas.openxmlformats.org/presentationml/2006/main">
  <p:tag name="THINKCELLSHAPEDONOTDELETE" val="p1BdVjUx4N0qxt1VEYMBjNQ"/>
</p:tagLst>
</file>

<file path=ppt/tags/tag7.xml><?xml version="1.0" encoding="utf-8"?>
<p:tagLst xmlns:p="http://schemas.openxmlformats.org/presentationml/2006/main">
  <p:tag name="THINKCELLSHAPEDONOTDELETE" val="p92ZyuZfdxEOsIQ4H6ueLZA"/>
</p:tagLst>
</file>

<file path=ppt/tags/tag8.xml><?xml version="1.0" encoding="utf-8"?>
<p:tagLst xmlns:p="http://schemas.openxmlformats.org/presentationml/2006/main">
  <p:tag name="THINKCELLSHAPEDONOTDELETE" val="p0SzwY98DkUaAWc.MJJQWlg"/>
</p:tagLst>
</file>

<file path=ppt/tags/tag9.xml><?xml version="1.0" encoding="utf-8"?>
<p:tagLst xmlns:p="http://schemas.openxmlformats.org/presentationml/2006/main">
  <p:tag name="THINKCELLSHAPEDONOTDELETE" val="p_slnSTaCdUO8aId5gbGbHg"/>
</p:tagLst>
</file>

<file path=ppt/tags/tag10.xml><?xml version="1.0" encoding="utf-8"?>
<p:tagLst xmlns:p="http://schemas.openxmlformats.org/presentationml/2006/main">
  <p:tag name="THINKCELLSHAPEDONOTDELETE" val="prCs_ss36rECc0cUnmd7rMg"/>
</p:tagLst>
</file>

<file path=ppt/tags/tag11.xml><?xml version="1.0" encoding="utf-8"?>
<p:tagLst xmlns:p="http://schemas.openxmlformats.org/presentationml/2006/main">
  <p:tag name="THINKCELLSHAPEDONOTDELETE" val="pjMobdsYQGUycXekToQnD_Q"/>
</p:tagLst>
</file>

<file path=ppt/tags/tag12.xml><?xml version="1.0" encoding="utf-8"?>
<p:tagLst xmlns:p="http://schemas.openxmlformats.org/presentationml/2006/main">
  <p:tag name="THINKCELLSHAPEDONOTDELETE" val="pqYnWxezS6k2AH0.f6xtqNA"/>
</p:tagLst>
</file>

<file path=ppt/tags/tag13.xml><?xml version="1.0" encoding="utf-8"?>
<p:tagLst xmlns:p="http://schemas.openxmlformats.org/presentationml/2006/main">
  <p:tag name="THINKCELLSHAPEDONOTDELETE" val="pcp4jHWcpx0CmhCoAqFdVSA"/>
</p:tagLst>
</file>

<file path=ppt/tags/tag14.xml><?xml version="1.0" encoding="utf-8"?>
<p:tagLst xmlns:p="http://schemas.openxmlformats.org/presentationml/2006/main">
  <p:tag name="THINKCELLSHAPEDONOTDELETE" val="pJOyjDYRgqEKlwxVuDDbbyg"/>
</p:tagLst>
</file>

<file path=ppt/tags/tag15.xml><?xml version="1.0" encoding="utf-8"?>
<p:tagLst xmlns:p="http://schemas.openxmlformats.org/presentationml/2006/main">
  <p:tag name="THINKCELLSHAPEDONOTDELETE" val="p6tR1R47ez0upsTEI_UB3Pw"/>
</p:tagLst>
</file>

<file path=ppt/tags/tag16.xml><?xml version="1.0" encoding="utf-8"?>
<p:tagLst xmlns:p="http://schemas.openxmlformats.org/presentationml/2006/main">
  <p:tag name="THINKCELLSHAPEDONOTDELETE" val="pIe54Lwxy00q.IwtTAZj6Aw"/>
</p:tagLst>
</file>

<file path=ppt/tags/tag17.xml><?xml version="1.0" encoding="utf-8"?>
<p:tagLst xmlns:p="http://schemas.openxmlformats.org/presentationml/2006/main">
  <p:tag name="THINKCELLSHAPEDONOTDELETE" val="pO9_aEV6S20.EG7wbDT_YOQ"/>
</p:tagLst>
</file>

<file path=ppt/tags/tag18.xml><?xml version="1.0" encoding="utf-8"?>
<p:tagLst xmlns:p="http://schemas.openxmlformats.org/presentationml/2006/main">
  <p:tag name="THINKCELLSHAPEDONOTDELETE" val="phAiR7r6aMkuJxFuQ8pN0NQ"/>
</p:tagLst>
</file>

<file path=ppt/tags/tag19.xml><?xml version="1.0" encoding="utf-8"?>
<p:tagLst xmlns:p="http://schemas.openxmlformats.org/presentationml/2006/main">
  <p:tag name="THINKCELLSHAPEDONOTDELETE" val="pdyEQ6Z5EJ06IKCqMstggKQ"/>
</p:tagLst>
</file>

<file path=ppt/tags/tag20.xml><?xml version="1.0" encoding="utf-8"?>
<p:tagLst xmlns:p="http://schemas.openxmlformats.org/presentationml/2006/main">
  <p:tag name="THINKCELLSHAPEDONOTDELETE" val="pe.6Nb5zxMkmpLTctxUNsIw"/>
</p:tagLst>
</file>

<file path=ppt/tags/tag21.xml><?xml version="1.0" encoding="utf-8"?>
<p:tagLst xmlns:p="http://schemas.openxmlformats.org/presentationml/2006/main">
  <p:tag name="THINKCELLSHAPEDONOTDELETE" val="pmd6dzxY0R0SYDLnXKh2PAg"/>
</p:tagLst>
</file>

<file path=ppt/tags/tag22.xml><?xml version="1.0" encoding="utf-8"?>
<p:tagLst xmlns:p="http://schemas.openxmlformats.org/presentationml/2006/main">
  <p:tag name="THINKCELLSHAPEDONOTDELETE" val="plyVNfFUWdECtgYjxlb.krA"/>
</p:tagLst>
</file>

<file path=ppt/tags/tag23.xml><?xml version="1.0" encoding="utf-8"?>
<p:tagLst xmlns:p="http://schemas.openxmlformats.org/presentationml/2006/main">
  <p:tag name="THINKCELLSHAPEDONOTDELETE" val="p9aRxF0rJZ0e8RcfBBQ2U8g"/>
</p:tagLst>
</file>

<file path=ppt/tags/tag24.xml><?xml version="1.0" encoding="utf-8"?>
<p:tagLst xmlns:p="http://schemas.openxmlformats.org/presentationml/2006/main">
  <p:tag name="THINKCELLSHAPEDONOTDELETE" val="pvUGc6_B9cEaw5Clde239Tg"/>
</p:tagLst>
</file>

<file path=ppt/tags/tag25.xml><?xml version="1.0" encoding="utf-8"?>
<p:tagLst xmlns:p="http://schemas.openxmlformats.org/presentationml/2006/main">
  <p:tag name="THINKCELLSHAPEDONOTDELETE" val="pkkr2MB2CNkaE_VpIJ9giqQ"/>
</p:tagLst>
</file>

<file path=ppt/tags/tag26.xml><?xml version="1.0" encoding="utf-8"?>
<p:tagLst xmlns:p="http://schemas.openxmlformats.org/presentationml/2006/main">
  <p:tag name="THINKCELLSHAPEDONOTDELETE" val="p_G0khUt3RECAKRUBJKklkA"/>
</p:tagLst>
</file>

<file path=ppt/tags/tag27.xml><?xml version="1.0" encoding="utf-8"?>
<p:tagLst xmlns:p="http://schemas.openxmlformats.org/presentationml/2006/main">
  <p:tag name="THINKCELLSHAPEDONOTDELETE" val="ppiLjsx9DlESsS52iY5cexA"/>
</p:tagLst>
</file>

<file path=ppt/tags/tag28.xml><?xml version="1.0" encoding="utf-8"?>
<p:tagLst xmlns:p="http://schemas.openxmlformats.org/presentationml/2006/main">
  <p:tag name="THINKCELLSHAPEDONOTDELETE" val="pPyfZvRdetUWM_BgPY5TOuw"/>
</p:tagLst>
</file>

<file path=ppt/tags/tag29.xml><?xml version="1.0" encoding="utf-8"?>
<p:tagLst xmlns:p="http://schemas.openxmlformats.org/presentationml/2006/main">
  <p:tag name="THINKCELLSHAPEDONOTDELETE" val="pLkzyXckO5kmV1g6.Mx23Gw"/>
</p:tagLst>
</file>

<file path=ppt/tags/tag30.xml><?xml version="1.0" encoding="utf-8"?>
<p:tagLst xmlns:p="http://schemas.openxmlformats.org/presentationml/2006/main">
  <p:tag name="THINKCELLSHAPEDONOTDELETE" val="pYcH06uQEC0qbWiU.NDTr8w"/>
</p:tagLst>
</file>

<file path=ppt/tags/tag31.xml><?xml version="1.0" encoding="utf-8"?>
<p:tagLst xmlns:p="http://schemas.openxmlformats.org/presentationml/2006/main">
  <p:tag name="THINKCELLSHAPEDONOTDELETE" val="pivepauQ8akmXvdFa2qOjoQ"/>
</p:tagLst>
</file>

<file path=ppt/tags/tag32.xml><?xml version="1.0" encoding="utf-8"?>
<p:tagLst xmlns:p="http://schemas.openxmlformats.org/presentationml/2006/main">
  <p:tag name="THINKCELLSHAPEDONOTDELETE" val="pZRtKDxRiL0qzj62ysHsKGA"/>
</p:tagLst>
</file>

<file path=ppt/tags/tag33.xml><?xml version="1.0" encoding="utf-8"?>
<p:tagLst xmlns:p="http://schemas.openxmlformats.org/presentationml/2006/main">
  <p:tag name="THINKCELLSHAPEDONOTDELETE" val="pDGFbgyWc7EeGbEBX_EtcxA"/>
</p:tagLst>
</file>

<file path=ppt/tags/tag34.xml><?xml version="1.0" encoding="utf-8"?>
<p:tagLst xmlns:p="http://schemas.openxmlformats.org/presentationml/2006/main">
  <p:tag name="THINKCELLSHAPEDONOTDELETE" val="pPyDQu950PkaWVdM4PFDI7w"/>
</p:tagLst>
</file>

<file path=ppt/tags/tag35.xml><?xml version="1.0" encoding="utf-8"?>
<p:tagLst xmlns:p="http://schemas.openxmlformats.org/presentationml/2006/main">
  <p:tag name="THINKCELLSHAPEDONOTDELETE" val="pCEoX4YkpNUenEPSCUQf32Q"/>
</p:tagLst>
</file>

<file path=ppt/tags/tag36.xml><?xml version="1.0" encoding="utf-8"?>
<p:tagLst xmlns:p="http://schemas.openxmlformats.org/presentationml/2006/main">
  <p:tag name="THINKCELLSHAPEDONOTDELETE" val="pEl0uzN8jT0WOaXkErfMEIA"/>
</p:tagLst>
</file>

<file path=ppt/tags/tag37.xml><?xml version="1.0" encoding="utf-8"?>
<p:tagLst xmlns:p="http://schemas.openxmlformats.org/presentationml/2006/main">
  <p:tag name="THINKCELLSHAPEDONOTDELETE" val="thinkcellActiveDocDoNotDelete"/>
</p:tagLst>
</file>

<file path=ppt/tags/tag38.xml><?xml version="1.0" encoding="utf-8"?>
<p:tagLst xmlns:p="http://schemas.openxmlformats.org/presentationml/2006/main">
  <p:tag name="THINKCELLSHAPEDONOTDELETE" val="p63n08wcBSkWqp1p0Id7gfg"/>
</p:tagLst>
</file>

<file path=ppt/tags/tag39.xml><?xml version="1.0" encoding="utf-8"?>
<p:tagLst xmlns:p="http://schemas.openxmlformats.org/presentationml/2006/main">
  <p:tag name="THINKCELLSHAPEDONOTDELETE" val="pqMnHTRRAlUSBdW5jlQR7Bg"/>
</p:tagLst>
</file>

<file path=ppt/tags/tag40.xml><?xml version="1.0" encoding="utf-8"?>
<p:tagLst xmlns:p="http://schemas.openxmlformats.org/presentationml/2006/main">
  <p:tag name="THINKCELLSHAPEDONOTDELETE" val="peO.WOYsnZ0qg3Jx.CBEAzg"/>
</p:tagLst>
</file>

<file path=ppt/tags/tag41.xml><?xml version="1.0" encoding="utf-8"?>
<p:tagLst xmlns:p="http://schemas.openxmlformats.org/presentationml/2006/main">
  <p:tag name="THINKCELLSHAPEDONOTDELETE" val="pEl0uzN8jT0WOaXkErfMEIA"/>
</p:tagLst>
</file>

<file path=ppt/tags/tag42.xml><?xml version="1.0" encoding="utf-8"?>
<p:tagLst xmlns:p="http://schemas.openxmlformats.org/presentationml/2006/main">
  <p:tag name="THINKCELLSHAPEDONOTDELETE" val="pkUcqZ9.4zUmUEWX6YuJbfw"/>
</p:tagLst>
</file>

<file path=ppt/tags/tag43.xml><?xml version="1.0" encoding="utf-8"?>
<p:tagLst xmlns:p="http://schemas.openxmlformats.org/presentationml/2006/main">
  <p:tag name="THINKCELLSHAPEDONOTDELETE" val="p3_Q_0pBreUuvngoOsS3pdQ"/>
</p:tagLst>
</file>

<file path=ppt/tags/tag44.xml><?xml version="1.0" encoding="utf-8"?>
<p:tagLst xmlns:p="http://schemas.openxmlformats.org/presentationml/2006/main">
  <p:tag name="THINKCELLSHAPEDONOTDELETE" val="pg8IkXQ4z0EyzXYpO0UA.jA"/>
</p:tagLst>
</file>

<file path=ppt/tags/tag45.xml><?xml version="1.0" encoding="utf-8"?>
<p:tagLst xmlns:p="http://schemas.openxmlformats.org/presentationml/2006/main">
  <p:tag name="THINKCELLSHAPEDONOTDELETE" val="pvuTKWLKrwkyV9xd.OeLwBw"/>
</p:tagLst>
</file>

<file path=ppt/tags/tag46.xml><?xml version="1.0" encoding="utf-8"?>
<p:tagLst xmlns:p="http://schemas.openxmlformats.org/presentationml/2006/main">
  <p:tag name="THINKCELLSHAPEDONOTDELETE" val="pWAlSF.8bbUSgX8zhB6XBCA"/>
</p:tagLst>
</file>

<file path=ppt/tags/tag47.xml><?xml version="1.0" encoding="utf-8"?>
<p:tagLst xmlns:p="http://schemas.openxmlformats.org/presentationml/2006/main">
  <p:tag name="THINKCELLSHAPEDONOTDELETE" val="pAXnh__WzhUGYjITkGc8Clg"/>
</p:tagLst>
</file>

<file path=ppt/tags/tag48.xml><?xml version="1.0" encoding="utf-8"?>
<p:tagLst xmlns:p="http://schemas.openxmlformats.org/presentationml/2006/main">
  <p:tag name="THINKCELLSHAPEDONOTDELETE" val="pUQLz2WizZUulidqpNCI0nQ"/>
</p:tagLst>
</file>

<file path=ppt/tags/tag49.xml><?xml version="1.0" encoding="utf-8"?>
<p:tagLst xmlns:p="http://schemas.openxmlformats.org/presentationml/2006/main">
  <p:tag name="THINKCELLSHAPEDONOTDELETE" val="panBTFWYScUijvF.KUYZT4g"/>
</p:tagLst>
</file>

<file path=ppt/tags/tag50.xml><?xml version="1.0" encoding="utf-8"?>
<p:tagLst xmlns:p="http://schemas.openxmlformats.org/presentationml/2006/main">
  <p:tag name="THINKCELLSHAPEDONOTDELETE" val="pdQwsOvl1vEWVl5mz6a4sNw"/>
</p:tagLst>
</file>

<file path=ppt/tags/tag51.xml><?xml version="1.0" encoding="utf-8"?>
<p:tagLst xmlns:p="http://schemas.openxmlformats.org/presentationml/2006/main">
  <p:tag name="THINKCELLSHAPEDONOTDELETE" val="pp485xvOV30Gx1ysBw8kKUw"/>
</p:tagLst>
</file>

<file path=ppt/tags/tag52.xml><?xml version="1.0" encoding="utf-8"?>
<p:tagLst xmlns:p="http://schemas.openxmlformats.org/presentationml/2006/main">
  <p:tag name="THINKCELLSHAPEDONOTDELETE" val="pFuwXWlJ030mjk92hYtZ8Eg"/>
</p:tagLst>
</file>

<file path=ppt/tags/tag53.xml><?xml version="1.0" encoding="utf-8"?>
<p:tagLst xmlns:p="http://schemas.openxmlformats.org/presentationml/2006/main">
  <p:tag name="THINKCELLSHAPEDONOTDELETE" val="p6RhPLR.Krkm1wlVQLDuk.w"/>
</p:tagLst>
</file>

<file path=ppt/tags/tag54.xml><?xml version="1.0" encoding="utf-8"?>
<p:tagLst xmlns:p="http://schemas.openxmlformats.org/presentationml/2006/main">
  <p:tag name="THINKCELLSHAPEDONOTDELETE" val="p6th63WvJPkufXZCmPU.zCQ"/>
</p:tagLst>
</file>

<file path=ppt/tags/tag55.xml><?xml version="1.0" encoding="utf-8"?>
<p:tagLst xmlns:p="http://schemas.openxmlformats.org/presentationml/2006/main">
  <p:tag name="THINKCELLSHAPEDONOTDELETE" val="p7JUmxGBXy0GO2gkT86iGtw"/>
</p:tagLst>
</file>

<file path=ppt/tags/tag56.xml><?xml version="1.0" encoding="utf-8"?>
<p:tagLst xmlns:p="http://schemas.openxmlformats.org/presentationml/2006/main">
  <p:tag name="THINKCELLSHAPEDONOTDELETE" val="pe8S.icVxx0CZOMn1Ec3zSA"/>
</p:tagLst>
</file>

<file path=ppt/tags/tag57.xml><?xml version="1.0" encoding="utf-8"?>
<p:tagLst xmlns:p="http://schemas.openxmlformats.org/presentationml/2006/main">
  <p:tag name="THINKCELLSHAPEDONOTDELETE" val="p.WXO9pK5BkuRd54JItOSCg"/>
</p:tagLst>
</file>

<file path=ppt/tags/tag58.xml><?xml version="1.0" encoding="utf-8"?>
<p:tagLst xmlns:p="http://schemas.openxmlformats.org/presentationml/2006/main">
  <p:tag name="THINKCELLSHAPEDONOTDELETE" val="pcmBWU3cAUEW77KslfTUNSQ"/>
</p:tagLst>
</file>

<file path=ppt/tags/tag59.xml><?xml version="1.0" encoding="utf-8"?>
<p:tagLst xmlns:p="http://schemas.openxmlformats.org/presentationml/2006/main">
  <p:tag name="THINKCELLSHAPEDONOTDELETE" val="pwzkuxisQ5EOED9gOAHc_Tw"/>
</p:tagLst>
</file>

<file path=ppt/tags/tag60.xml><?xml version="1.0" encoding="utf-8"?>
<p:tagLst xmlns:p="http://schemas.openxmlformats.org/presentationml/2006/main">
  <p:tag name="THINKCELLSHAPEDONOTDELETE" val="ppgNZmcdFB0Oevj2Yn6JyQQ"/>
</p:tagLst>
</file>

<file path=ppt/tags/tag61.xml><?xml version="1.0" encoding="utf-8"?>
<p:tagLst xmlns:p="http://schemas.openxmlformats.org/presentationml/2006/main">
  <p:tag name="THINKCELLSHAPEDONOTDELETE" val="pcI6cQEP1lkqZkEn40UpB9g"/>
</p:tagLst>
</file>

<file path=ppt/tags/tag62.xml><?xml version="1.0" encoding="utf-8"?>
<p:tagLst xmlns:p="http://schemas.openxmlformats.org/presentationml/2006/main">
  <p:tag name="THINKCELLSHAPEDONOTDELETE" val="pCEoX4YkpNUenEPSCUQf32Q"/>
</p:tagLst>
</file>

<file path=ppt/tags/tag63.xml><?xml version="1.0" encoding="utf-8"?>
<p:tagLst xmlns:p="http://schemas.openxmlformats.org/presentationml/2006/main">
  <p:tag name="THINKCELLSHAPEDONOTDELETE" val="thinkcellActiveDocDoNotDelete"/>
</p:tagLst>
</file>

<file path=ppt/tags/tag64.xml><?xml version="1.0" encoding="utf-8"?>
<p:tagLst xmlns:p="http://schemas.openxmlformats.org/presentationml/2006/main">
  <p:tag name="THINKCELLSHAPEDONOTDELETE" val="pvNWTd8CxHUmTGvfv6_S4HQ"/>
</p:tagLst>
</file>

<file path=ppt/tags/tag65.xml><?xml version="1.0" encoding="utf-8"?>
<p:tagLst xmlns:p="http://schemas.openxmlformats.org/presentationml/2006/main">
  <p:tag name="THINKCELLSHAPEDONOTDELETE" val="pytYNFKvTdkWe_zvZvO1h1w"/>
</p:tagLst>
</file>

<file path=ppt/tags/tag66.xml><?xml version="1.0" encoding="utf-8"?>
<p:tagLst xmlns:p="http://schemas.openxmlformats.org/presentationml/2006/main">
  <p:tag name="THINKCELLSHAPEDONOTDELETE" val="pOXqFMitSJk2R2CXTWV0U1w"/>
</p:tagLst>
</file>

<file path=ppt/tags/tag67.xml><?xml version="1.0" encoding="utf-8"?>
<p:tagLst xmlns:p="http://schemas.openxmlformats.org/presentationml/2006/main">
  <p:tag name="THINKCELLSHAPEDONOTDELETE" val="pKXCEGWZyhEWgzUapvJLQLw"/>
</p:tagLst>
</file>

<file path=ppt/tags/tag68.xml><?xml version="1.0" encoding="utf-8"?>
<p:tagLst xmlns:p="http://schemas.openxmlformats.org/presentationml/2006/main">
  <p:tag name="THINKCELLSHAPEDONOTDELETE" val="pE6gZm8hf8kyo5PaWbl1eGQ"/>
</p:tagLst>
</file>

<file path=ppt/tags/tag69.xml><?xml version="1.0" encoding="utf-8"?>
<p:tagLst xmlns:p="http://schemas.openxmlformats.org/presentationml/2006/main">
  <p:tag name="THINKCELLSHAPEDONOTDELETE" val="p8XR7Ql25OkWVmIngHR57sw"/>
</p:tagLst>
</file>

<file path=ppt/tags/tag70.xml><?xml version="1.0" encoding="utf-8"?>
<p:tagLst xmlns:p="http://schemas.openxmlformats.org/presentationml/2006/main">
  <p:tag name="THINKCELLSHAPEDONOTDELETE" val="pX4xDtepgdU2k6rDGd3.eew"/>
</p:tagLst>
</file>

<file path=ppt/tags/tag71.xml><?xml version="1.0" encoding="utf-8"?>
<p:tagLst xmlns:p="http://schemas.openxmlformats.org/presentationml/2006/main">
  <p:tag name="THINKCELLSHAPEDONOTDELETE" val="p3m6Z7.wkIkyCPLhPLkldMw"/>
</p:tagLst>
</file>

<file path=ppt/tags/tag72.xml><?xml version="1.0" encoding="utf-8"?>
<p:tagLst xmlns:p="http://schemas.openxmlformats.org/presentationml/2006/main">
  <p:tag name="THINKCELLSHAPEDONOTDELETE" val="pJEYTkwAvSU.OQFM9FHX9kQ"/>
</p:tagLst>
</file>

<file path=ppt/tags/tag73.xml><?xml version="1.0" encoding="utf-8"?>
<p:tagLst xmlns:p="http://schemas.openxmlformats.org/presentationml/2006/main">
  <p:tag name="THINKCELLSHAPEDONOTDELETE" val="pjLC36aqXvkeixGRAYO7VlA"/>
</p:tagLst>
</file>

<file path=ppt/tags/tag74.xml><?xml version="1.0" encoding="utf-8"?>
<p:tagLst xmlns:p="http://schemas.openxmlformats.org/presentationml/2006/main">
  <p:tag name="THINKCELLSHAPEDONOTDELETE" val="pNZRq0Xv6q0mgG6a1s3Jicg"/>
</p:tagLst>
</file>

<file path=ppt/tags/tag75.xml><?xml version="1.0" encoding="utf-8"?>
<p:tagLst xmlns:p="http://schemas.openxmlformats.org/presentationml/2006/main">
  <p:tag name="THINKCELLSHAPEDONOTDELETE" val="pfpm1YTDUcEiT3fCmkuMz6w"/>
</p:tagLst>
</file>

<file path=ppt/tags/tag76.xml><?xml version="1.0" encoding="utf-8"?>
<p:tagLst xmlns:p="http://schemas.openxmlformats.org/presentationml/2006/main">
  <p:tag name="THINKCELLSHAPEDONOTDELETE" val="pz7MFyz4peUSphWjdSSE_Nw"/>
</p:tagLst>
</file>

<file path=ppt/tags/tag77.xml><?xml version="1.0" encoding="utf-8"?>
<p:tagLst xmlns:p="http://schemas.openxmlformats.org/presentationml/2006/main">
  <p:tag name="THINKCELLSHAPEDONOTDELETE" val="pukMPZB2QIEejvMi5xHUvug"/>
</p:tagLst>
</file>

<file path=ppt/tags/tag78.xml><?xml version="1.0" encoding="utf-8"?>
<p:tagLst xmlns:p="http://schemas.openxmlformats.org/presentationml/2006/main">
  <p:tag name="THINKCELLSHAPEDONOTDELETE" val="p5_HB0kiHwUi0X853JdeuxA"/>
</p:tagLst>
</file>

<file path=ppt/tags/tag79.xml><?xml version="1.0" encoding="utf-8"?>
<p:tagLst xmlns:p="http://schemas.openxmlformats.org/presentationml/2006/main">
  <p:tag name="THINKCELLSHAPEDONOTDELETE" val="poWqaV3c4Y0mPwhBzwC3lMg"/>
</p:tagLst>
</file>

<file path=ppt/tags/tag80.xml><?xml version="1.0" encoding="utf-8"?>
<p:tagLst xmlns:p="http://schemas.openxmlformats.org/presentationml/2006/main">
  <p:tag name="THINKCELLSHAPEDONOTDELETE" val="pfk._i5EbqkixGe.DSIsSqA"/>
</p:tagLst>
</file>

<file path=ppt/tags/tag81.xml><?xml version="1.0" encoding="utf-8"?>
<p:tagLst xmlns:p="http://schemas.openxmlformats.org/presentationml/2006/main">
  <p:tag name="THINKCELLSHAPEDONOTDELETE" val="pa56U.c0T6ECH_ApOPgMT1A"/>
</p:tagLst>
</file>

<file path=ppt/tags/tag82.xml><?xml version="1.0" encoding="utf-8"?>
<p:tagLst xmlns:p="http://schemas.openxmlformats.org/presentationml/2006/main">
  <p:tag name="THINKCELLSHAPEDONOTDELETE" val="pXDR3kec8oUeu0sLEfn24_Q"/>
</p:tagLst>
</file>

<file path=ppt/tags/tag83.xml><?xml version="1.0" encoding="utf-8"?>
<p:tagLst xmlns:p="http://schemas.openxmlformats.org/presentationml/2006/main">
  <p:tag name="THINKCELLSHAPEDONOTDELETE" val="pG2z9w7PwNUC0stgMtrd0fA"/>
</p:tagLst>
</file>

<file path=ppt/tags/tag84.xml><?xml version="1.0" encoding="utf-8"?>
<p:tagLst xmlns:p="http://schemas.openxmlformats.org/presentationml/2006/main">
  <p:tag name="THINKCELLSHAPEDONOTDELETE" val="p1D3yKipJD0aPSJT5tI4rNA"/>
</p:tagLst>
</file>

<file path=ppt/tags/tag85.xml><?xml version="1.0" encoding="utf-8"?>
<p:tagLst xmlns:p="http://schemas.openxmlformats.org/presentationml/2006/main">
  <p:tag name="THINKCELLSHAPEDONOTDELETE" val="pLqi9a.MFtEmdSrpzr_ay5w"/>
</p:tagLst>
</file>

<file path=ppt/tags/tag86.xml><?xml version="1.0" encoding="utf-8"?>
<p:tagLst xmlns:p="http://schemas.openxmlformats.org/presentationml/2006/main">
  <p:tag name="THINKCELLSHAPEDONOTDELETE" val="prtB8iqjcwUqFwLmBdAmbWA"/>
</p:tagLst>
</file>

<file path=ppt/tags/tag87.xml><?xml version="1.0" encoding="utf-8"?>
<p:tagLst xmlns:p="http://schemas.openxmlformats.org/presentationml/2006/main">
  <p:tag name="THINKCELLSHAPEDONOTDELETE" val="pmeFjK_Y54Eea5kle7MbnEw"/>
</p:tagLst>
</file>

<file path=ppt/tags/tag88.xml><?xml version="1.0" encoding="utf-8"?>
<p:tagLst xmlns:p="http://schemas.openxmlformats.org/presentationml/2006/main">
  <p:tag name="THINKCELLSHAPEDONOTDELETE" val="ptdQbcVSz5ESo4qgxfF2TxQ"/>
</p:tagLst>
</file>

<file path=ppt/tags/tag89.xml><?xml version="1.0" encoding="utf-8"?>
<p:tagLst xmlns:p="http://schemas.openxmlformats.org/presentationml/2006/main">
  <p:tag name="THINKCELLSHAPEDONOTDELETE" val="p3kEcCrpEdUmxWY6Iy8ahOg"/>
</p:tagLst>
</file>

<file path=ppt/tags/tag90.xml><?xml version="1.0" encoding="utf-8"?>
<p:tagLst xmlns:p="http://schemas.openxmlformats.org/presentationml/2006/main">
  <p:tag name="THINKCELLSHAPEDONOTDELETE" val="p3dhOe.nP3kSbIgh.oLv5Wg"/>
</p:tagLst>
</file>

<file path=ppt/tags/tag91.xml><?xml version="1.0" encoding="utf-8"?>
<p:tagLst xmlns:p="http://schemas.openxmlformats.org/presentationml/2006/main">
  <p:tag name="THINKCELLSHAPEDONOTDELETE" val="pEjcZIHUrtUW_ITegdVv8Xg"/>
</p:tagLst>
</file>

<file path=ppt/tags/tag92.xml><?xml version="1.0" encoding="utf-8"?>
<p:tagLst xmlns:p="http://schemas.openxmlformats.org/presentationml/2006/main">
  <p:tag name="THINKCELLSHAPEDONOTDELETE" val="p8I6aqkYacUS2EO5NkQnt5A"/>
</p:tagLst>
</file>

<file path=ppt/tags/tag93.xml><?xml version="1.0" encoding="utf-8"?>
<p:tagLst xmlns:p="http://schemas.openxmlformats.org/presentationml/2006/main">
  <p:tag name="THINKCELLSHAPEDONOTDELETE" val="p1O05e0LxPkmHm8u1Pi4f6A"/>
</p:tagLst>
</file>

<file path=ppt/tags/tag94.xml><?xml version="1.0" encoding="utf-8"?>
<p:tagLst xmlns:p="http://schemas.openxmlformats.org/presentationml/2006/main">
  <p:tag name="THINKCELLSHAPEDONOTDELETE" val="pMKxupmwqCE.NAy55XbGPxQ"/>
</p:tagLst>
</file>

<file path=ppt/tags/tag95.xml><?xml version="1.0" encoding="utf-8"?>
<p:tagLst xmlns:p="http://schemas.openxmlformats.org/presentationml/2006/main">
  <p:tag name="THINKCELLSHAPEDONOTDELETE" val="pC_K6ZMA99kiuKpCxFSPOnA"/>
</p:tagLst>
</file>

<file path=ppt/tags/tag96.xml><?xml version="1.0" encoding="utf-8"?>
<p:tagLst xmlns:p="http://schemas.openxmlformats.org/presentationml/2006/main">
  <p:tag name="THINKCELLSHAPEDONOTDELETE" val="pV4dbUBPgEkaFgKtakdX.hA"/>
</p:tagLst>
</file>

<file path=ppt/tags/tag97.xml><?xml version="1.0" encoding="utf-8"?>
<p:tagLst xmlns:p="http://schemas.openxmlformats.org/presentationml/2006/main">
  <p:tag name="THINKCELLSHAPEDONOTDELETE" val="pmVe7Wtk9ykmBh8sksnz3HA"/>
</p:tagLst>
</file>

<file path=ppt/tags/tag98.xml><?xml version="1.0" encoding="utf-8"?>
<p:tagLst xmlns:p="http://schemas.openxmlformats.org/presentationml/2006/main">
  <p:tag name="THINKCELLSHAPEDONOTDELETE" val="p4TYLbR0Qs0eeqaERZk91RQ"/>
</p:tagLst>
</file>

<file path=ppt/tags/tag99.xml><?xml version="1.0" encoding="utf-8"?>
<p:tagLst xmlns:p="http://schemas.openxmlformats.org/presentationml/2006/main">
  <p:tag name="THINKCELLSHAPEDONOTDELETE" val="pesWy3Z_eAUGusQKzK.vt6Q"/>
</p:tagLst>
</file>

<file path=ppt/tags/tag100.xml><?xml version="1.0" encoding="utf-8"?>
<p:tagLst xmlns:p="http://schemas.openxmlformats.org/presentationml/2006/main">
  <p:tag name="THINKCELLSHAPEDONOTDELETE" val="pqIAd2q.m8UeWZJzkobnWbg"/>
</p:tagLst>
</file>

<file path=ppt/tags/tag101.xml><?xml version="1.0" encoding="utf-8"?>
<p:tagLst xmlns:p="http://schemas.openxmlformats.org/presentationml/2006/main">
  <p:tag name="THINKCELLSHAPEDONOTDELETE" val="pwymZhLlU9UG70P0EDORVEA"/>
</p:tagLst>
</file>

<file path=ppt/tags/tag102.xml><?xml version="1.0" encoding="utf-8"?>
<p:tagLst xmlns:p="http://schemas.openxmlformats.org/presentationml/2006/main">
  <p:tag name="THINKCELLSHAPEDONOTDELETE" val="pVtcF82XcS0.KUeKBhPEPqw"/>
</p:tagLst>
</file>

<file path=ppt/tags/tag103.xml><?xml version="1.0" encoding="utf-8"?>
<p:tagLst xmlns:p="http://schemas.openxmlformats.org/presentationml/2006/main">
  <p:tag name="THINKCELLSHAPEDONOTDELETE" val="pfzkNg2Rf_ku0HidFifqcPw"/>
</p:tagLst>
</file>

<file path=ppt/tags/tag104.xml><?xml version="1.0" encoding="utf-8"?>
<p:tagLst xmlns:p="http://schemas.openxmlformats.org/presentationml/2006/main">
  <p:tag name="THINKCELLSHAPEDONOTDELETE" val="pz97ga6Sznk2nhXC0mAHllQ"/>
</p:tagLst>
</file>

<file path=ppt/tags/tag105.xml><?xml version="1.0" encoding="utf-8"?>
<p:tagLst xmlns:p="http://schemas.openxmlformats.org/presentationml/2006/main">
  <p:tag name="THINKCELLSHAPEDONOTDELETE" val="pRY_NJJvvp0edc7uwBruijw"/>
</p:tagLst>
</file>

<file path=ppt/tags/tag106.xml><?xml version="1.0" encoding="utf-8"?>
<p:tagLst xmlns:p="http://schemas.openxmlformats.org/presentationml/2006/main">
  <p:tag name="THINKCELLSHAPEDONOTDELETE" val="pYTaRbsu.dEegmkidHvUI5A"/>
</p:tagLst>
</file>

<file path=ppt/tags/tag107.xml><?xml version="1.0" encoding="utf-8"?>
<p:tagLst xmlns:p="http://schemas.openxmlformats.org/presentationml/2006/main">
  <p:tag name="THINKCELLSHAPEDONOTDELETE" val="pDLbnSRZR.UOYh4.21wkABw"/>
</p:tagLst>
</file>

<file path=ppt/tags/tag108.xml><?xml version="1.0" encoding="utf-8"?>
<p:tagLst xmlns:p="http://schemas.openxmlformats.org/presentationml/2006/main">
  <p:tag name="THINKCELLSHAPEDONOTDELETE" val="pJ9gSItm5Sk6HB8iUNcAAvQ"/>
</p:tagLst>
</file>

<file path=ppt/tags/tag109.xml><?xml version="1.0" encoding="utf-8"?>
<p:tagLst xmlns:p="http://schemas.openxmlformats.org/presentationml/2006/main">
  <p:tag name="THINKCELLSHAPEDONOTDELETE" val="pc0qeNo5e30qrZQizZ6Z7Sw"/>
</p:tagLst>
</file>

<file path=ppt/tags/tag110.xml><?xml version="1.0" encoding="utf-8"?>
<p:tagLst xmlns:p="http://schemas.openxmlformats.org/presentationml/2006/main">
  <p:tag name="THINKCELLSHAPEDONOTDELETE" val="pwpCkYqJtm0mBQSjODKGN1w"/>
</p:tagLst>
</file>

<file path=ppt/tags/tag111.xml><?xml version="1.0" encoding="utf-8"?>
<p:tagLst xmlns:p="http://schemas.openxmlformats.org/presentationml/2006/main">
  <p:tag name="THINKCELLSHAPEDONOTDELETE" val="pdaUJr2ICVUW6.glthebzhQ"/>
</p:tagLst>
</file>

<file path=ppt/tags/tag112.xml><?xml version="1.0" encoding="utf-8"?>
<p:tagLst xmlns:p="http://schemas.openxmlformats.org/presentationml/2006/main">
  <p:tag name="THINKCELLSHAPEDONOTDELETE" val="pd3cTBlRgo0SuWktj1mwZTg"/>
</p:tagLst>
</file>

<file path=ppt/tags/tag113.xml><?xml version="1.0" encoding="utf-8"?>
<p:tagLst xmlns:p="http://schemas.openxmlformats.org/presentationml/2006/main">
  <p:tag name="THINKCELLSHAPEDONOTDELETE" val="peCGXYEleT0WBL4UrkZEpyg"/>
</p:tagLst>
</file>

<file path=ppt/tags/tag114.xml><?xml version="1.0" encoding="utf-8"?>
<p:tagLst xmlns:p="http://schemas.openxmlformats.org/presentationml/2006/main">
  <p:tag name="THINKCELLSHAPEDONOTDELETE" val="pY2Q.f4xuckS71bmxf6aRVQ"/>
</p:tagLst>
</file>

<file path=ppt/tags/tag115.xml><?xml version="1.0" encoding="utf-8"?>
<p:tagLst xmlns:p="http://schemas.openxmlformats.org/presentationml/2006/main">
  <p:tag name="THINKCELLSHAPEDONOTDELETE" val="p6fjKB09480O3nFO7v8gPmA"/>
</p:tagLst>
</file>

<file path=ppt/tags/tag116.xml><?xml version="1.0" encoding="utf-8"?>
<p:tagLst xmlns:p="http://schemas.openxmlformats.org/presentationml/2006/main">
  <p:tag name="THINKCELLSHAPEDONOTDELETE" val="p6ikSvhYyTEiQPpJPahvAxA"/>
</p:tagLst>
</file>

<file path=ppt/tags/tag117.xml><?xml version="1.0" encoding="utf-8"?>
<p:tagLst xmlns:p="http://schemas.openxmlformats.org/presentationml/2006/main">
  <p:tag name="THINKCELLSHAPEDONOTDELETE" val="pWyMLu6f36EO84MPMpJhqqQ"/>
</p:tagLst>
</file>

<file path=ppt/tags/tag118.xml><?xml version="1.0" encoding="utf-8"?>
<p:tagLst xmlns:p="http://schemas.openxmlformats.org/presentationml/2006/main">
  <p:tag name="THINKCELLSHAPEDONOTDELETE" val="pxDG3Cdi5VUKRWB0jz_H8CQ"/>
</p:tagLst>
</file>

<file path=ppt/tags/tag119.xml><?xml version="1.0" encoding="utf-8"?>
<p:tagLst xmlns:p="http://schemas.openxmlformats.org/presentationml/2006/main">
  <p:tag name="THINKCELLSHAPEDONOTDELETE" val="p6BL8IA8NhkG2pZM7Ndznmw"/>
</p:tagLst>
</file>

<file path=ppt/tags/tag120.xml><?xml version="1.0" encoding="utf-8"?>
<p:tagLst xmlns:p="http://schemas.openxmlformats.org/presentationml/2006/main">
  <p:tag name="THINKCELLSHAPEDONOTDELETE" val="pWnLytF7FfUiiS9zu6dEUIg"/>
</p:tagLst>
</file>

<file path=ppt/tags/tag121.xml><?xml version="1.0" encoding="utf-8"?>
<p:tagLst xmlns:p="http://schemas.openxmlformats.org/presentationml/2006/main">
  <p:tag name="THINKCELLSHAPEDONOTDELETE" val="pJGLhKyvKsESmvAPJQ1UgRw"/>
</p:tagLst>
</file>

<file path=ppt/tags/tag122.xml><?xml version="1.0" encoding="utf-8"?>
<p:tagLst xmlns:p="http://schemas.openxmlformats.org/presentationml/2006/main">
  <p:tag name="THINKCELLSHAPEDONOTDELETE" val="pYrwhNLZoC06.OTRJ71oRTw"/>
</p:tagLst>
</file>

<file path=ppt/tags/tag123.xml><?xml version="1.0" encoding="utf-8"?>
<p:tagLst xmlns:p="http://schemas.openxmlformats.org/presentationml/2006/main">
  <p:tag name="THINKCELLSHAPEDONOTDELETE" val="pFq5TMeqAiEmfgDgnsw4XqQ"/>
</p:tagLst>
</file>

<file path=ppt/tags/tag124.xml><?xml version="1.0" encoding="utf-8"?>
<p:tagLst xmlns:p="http://schemas.openxmlformats.org/presentationml/2006/main">
  <p:tag name="THINKCELLSHAPEDONOTDELETE" val="pg0UtSr5MjUa5pgJrykFSLQ"/>
</p:tagLst>
</file>

<file path=ppt/tags/tag125.xml><?xml version="1.0" encoding="utf-8"?>
<p:tagLst xmlns:p="http://schemas.openxmlformats.org/presentationml/2006/main">
  <p:tag name="THINKCELLSHAPEDONOTDELETE" val="pEhvt0syfgEWtaJV1.KpLiQ"/>
</p:tagLst>
</file>

<file path=ppt/tags/tag126.xml><?xml version="1.0" encoding="utf-8"?>
<p:tagLst xmlns:p="http://schemas.openxmlformats.org/presentationml/2006/main">
  <p:tag name="THINKCELLSHAPEDONOTDELETE" val="pX5_hd3cUiEGYozMYlRp8xw"/>
</p:tagLst>
</file>

<file path=ppt/tags/tag127.xml><?xml version="1.0" encoding="utf-8"?>
<p:tagLst xmlns:p="http://schemas.openxmlformats.org/presentationml/2006/main">
  <p:tag name="THINKCELLSHAPEDONOTDELETE" val="p6rnqr9o5W0C..cZTQceDeg"/>
</p:tagLst>
</file>

<file path=ppt/tags/tag128.xml><?xml version="1.0" encoding="utf-8"?>
<p:tagLst xmlns:p="http://schemas.openxmlformats.org/presentationml/2006/main">
  <p:tag name="THINKCELLSHAPEDONOTDELETE" val="pgB2QGPgCxUSAZI7NNVMN2w"/>
</p:tagLst>
</file>

<file path=ppt/tags/tag129.xml><?xml version="1.0" encoding="utf-8"?>
<p:tagLst xmlns:p="http://schemas.openxmlformats.org/presentationml/2006/main">
  <p:tag name="THINKCELLSHAPEDONOTDELETE" val="p_HzpFDdCVU69eG24BVW6hg"/>
</p:tagLst>
</file>

<file path=ppt/tags/tag130.xml><?xml version="1.0" encoding="utf-8"?>
<p:tagLst xmlns:p="http://schemas.openxmlformats.org/presentationml/2006/main">
  <p:tag name="THINKCELLSHAPEDONOTDELETE" val="p_xNwfAJn0UCyWJklBCtmEA"/>
</p:tagLst>
</file>

<file path=ppt/tags/tag131.xml><?xml version="1.0" encoding="utf-8"?>
<p:tagLst xmlns:p="http://schemas.openxmlformats.org/presentationml/2006/main">
  <p:tag name="THINKCELLSHAPEDONOTDELETE" val="p6ikSvhYyTEiQPpJPahvAxA"/>
</p:tagLst>
</file>

<file path=ppt/tags/tag132.xml><?xml version="1.0" encoding="utf-8"?>
<p:tagLst xmlns:p="http://schemas.openxmlformats.org/presentationml/2006/main">
  <p:tag name="THINKCELLSHAPEDONOTDELETE" val="pWyMLu6f36EO84MPMpJhqqQ"/>
</p:tagLst>
</file>

<file path=ppt/tags/tag133.xml><?xml version="1.0" encoding="utf-8"?>
<p:tagLst xmlns:p="http://schemas.openxmlformats.org/presentationml/2006/main">
  <p:tag name="THINKCELLSHAPEDONOTDELETE" val="pFc8f9f5N202XTOLp6CHKjQ"/>
</p:tagLst>
</file>

<file path=ppt/tags/tag134.xml><?xml version="1.0" encoding="utf-8"?>
<p:tagLst xmlns:p="http://schemas.openxmlformats.org/presentationml/2006/main">
  <p:tag name="THINKCELLSHAPEDONOTDELETE" val="pn2O0qxtgI0ijQ.BGCLSPcg"/>
</p:tagLst>
</file>

<file path=ppt/tags/tag135.xml><?xml version="1.0" encoding="utf-8"?>
<p:tagLst xmlns:p="http://schemas.openxmlformats.org/presentationml/2006/main">
  <p:tag name="THINKCELLSHAPEDONOTDELETE" val="pDSOlWkNIf0Gbszc1Q2bu4Q"/>
</p:tagLst>
</file>

<file path=ppt/tags/tag136.xml><?xml version="1.0" encoding="utf-8"?>
<p:tagLst xmlns:p="http://schemas.openxmlformats.org/presentationml/2006/main">
  <p:tag name="THINKCELLSHAPEDONOTDELETE" val="pAQb5Fwucdk.twVPiS80QMw"/>
</p:tagLst>
</file>

<file path=ppt/tags/tag137.xml><?xml version="1.0" encoding="utf-8"?>
<p:tagLst xmlns:p="http://schemas.openxmlformats.org/presentationml/2006/main">
  <p:tag name="THINKCELLSHAPEDONOTDELETE" val="pc8yB8jORvEy4T4qyL7oEKQ"/>
</p:tagLst>
</file>

<file path=ppt/tags/tag138.xml><?xml version="1.0" encoding="utf-8"?>
<p:tagLst xmlns:p="http://schemas.openxmlformats.org/presentationml/2006/main">
  <p:tag name="THINKCELLSHAPEDONOTDELETE" val="p6BL8IA8NhkG2pZM7Ndznmw"/>
</p:tagLst>
</file>

<file path=ppt/tags/tag139.xml><?xml version="1.0" encoding="utf-8"?>
<p:tagLst xmlns:p="http://schemas.openxmlformats.org/presentationml/2006/main">
  <p:tag name="THINKCELLSHAPEDONOTDELETE" val="pWnLytF7FfUiiS9zu6dEUIg"/>
</p:tagLst>
</file>

<file path=ppt/tags/tag140.xml><?xml version="1.0" encoding="utf-8"?>
<p:tagLst xmlns:p="http://schemas.openxmlformats.org/presentationml/2006/main">
  <p:tag name="THINKCELLSHAPEDONOTDELETE" val="pALDbmwzCGU6MPfXbECB2DQ"/>
</p:tagLst>
</file>

<file path=ppt/tags/tag141.xml><?xml version="1.0" encoding="utf-8"?>
<p:tagLst xmlns:p="http://schemas.openxmlformats.org/presentationml/2006/main">
  <p:tag name="THINKCELLSHAPEDONOTDELETE" val="pjo_rXRLASk290jBMkbxmnQ"/>
</p:tagLst>
</file>

<file path=ppt/tags/tag142.xml><?xml version="1.0" encoding="utf-8"?>
<p:tagLst xmlns:p="http://schemas.openxmlformats.org/presentationml/2006/main">
  <p:tag name="THINKCELLSHAPEDONOTDELETE" val="thinkcellActiveDocDoNotDelete"/>
</p:tagLst>
</file>

<file path=ppt/tags/tag143.xml><?xml version="1.0" encoding="utf-8"?>
<p:tagLst xmlns:p="http://schemas.openxmlformats.org/presentationml/2006/main">
  <p:tag name="THINKCELLSHAPEDONOTDELETE" val="tnptnM00Y80KeUq7xP5T6lQ"/>
</p:tagLst>
</file>

<file path=ppt/tags/tag144.xml><?xml version="1.0" encoding="utf-8"?>
<p:tagLst xmlns:p="http://schemas.openxmlformats.org/presentationml/2006/main">
  <p:tag name="THINKCELLSHAPEDONOTDELETE" val="pTSJGiMUrr0mTw8YRp32cLw"/>
</p:tagLst>
</file>

<file path=ppt/tags/tag145.xml><?xml version="1.0" encoding="utf-8"?>
<p:tagLst xmlns:p="http://schemas.openxmlformats.org/presentationml/2006/main">
  <p:tag name="THINKCELLSHAPEDONOTDELETE" val="pdv9a3iHqy0GMIWR7hLirSA"/>
</p:tagLst>
</file>

<file path=ppt/tags/tag146.xml><?xml version="1.0" encoding="utf-8"?>
<p:tagLst xmlns:p="http://schemas.openxmlformats.org/presentationml/2006/main">
  <p:tag name="THINKCELLSHAPEDONOTDELETE" val="pB1WZ.0JuOUiSjAPvwlOSsA"/>
</p:tagLst>
</file>

<file path=ppt/tags/tag147.xml><?xml version="1.0" encoding="utf-8"?>
<p:tagLst xmlns:p="http://schemas.openxmlformats.org/presentationml/2006/main">
  <p:tag name="THINKCELLSHAPEDONOTDELETE" val="tdqDOwcX600K5TBSJ62h9HA"/>
</p:tagLst>
</file>

<file path=ppt/tags/tag148.xml><?xml version="1.0" encoding="utf-8"?>
<p:tagLst xmlns:p="http://schemas.openxmlformats.org/presentationml/2006/main">
  <p:tag name="THINKCELLSHAPEDONOTDELETE" val="t1WfKy9E48UGbIiqKY6hjsA"/>
</p:tagLst>
</file>

<file path=ppt/tags/tag149.xml><?xml version="1.0" encoding="utf-8"?>
<p:tagLst xmlns:p="http://schemas.openxmlformats.org/presentationml/2006/main">
  <p:tag name="THINKCELLSHAPEDONOTDELETE" val="t_mvsypj4f0yw3wOXflHbxg"/>
</p:tagLst>
</file>

<file path=ppt/tags/tag150.xml><?xml version="1.0" encoding="utf-8"?>
<p:tagLst xmlns:p="http://schemas.openxmlformats.org/presentationml/2006/main">
  <p:tag name="THINKCELLSHAPEDONOTDELETE" val="t3xgoOn7GZUOHWPNPM4ZiPw"/>
</p:tagLst>
</file>

<file path=ppt/tags/tag151.xml><?xml version="1.0" encoding="utf-8"?>
<p:tagLst xmlns:p="http://schemas.openxmlformats.org/presentationml/2006/main">
  <p:tag name="THINKCELLSHAPEDONOTDELETE" val="tSNgN_0NH20SR8hVI3bYXPg"/>
</p:tagLst>
</file>

<file path=ppt/tags/tag152.xml><?xml version="1.0" encoding="utf-8"?>
<p:tagLst xmlns:p="http://schemas.openxmlformats.org/presentationml/2006/main">
  <p:tag name="THINKCELLSHAPEDONOTDELETE" val="twTb_i_GuKkKK321yQhqzDw"/>
</p:tagLst>
</file>

<file path=ppt/tags/tag153.xml><?xml version="1.0" encoding="utf-8"?>
<p:tagLst xmlns:p="http://schemas.openxmlformats.org/presentationml/2006/main">
  <p:tag name="THINKCELLSHAPEDONOTDELETE" val="t8XZoQBGcJ0iB26bLS_WUog"/>
</p:tagLst>
</file>

<file path=ppt/tags/tag154.xml><?xml version="1.0" encoding="utf-8"?>
<p:tagLst xmlns:p="http://schemas.openxmlformats.org/presentationml/2006/main">
  <p:tag name="THINKCELLSHAPEDONOTDELETE" val="tAB9doXdtw0iAm_ZEoXfdHA"/>
</p:tagLst>
</file>

<file path=ppt/tags/tag155.xml><?xml version="1.0" encoding="utf-8"?>
<p:tagLst xmlns:p="http://schemas.openxmlformats.org/presentationml/2006/main">
  <p:tag name="THINKCELLSHAPEDONOTDELETE" val="tjKBI50jam0aOInKjFIJlTg"/>
</p:tagLst>
</file>

<file path=ppt/tags/tag156.xml><?xml version="1.0" encoding="utf-8"?>
<p:tagLst xmlns:p="http://schemas.openxmlformats.org/presentationml/2006/main">
  <p:tag name="THINKCELLSHAPEDONOTDELETE" val="tfYFLxcowF0i5kkJmcWnegQ"/>
</p:tagLst>
</file>

<file path=ppt/tags/tag157.xml><?xml version="1.0" encoding="utf-8"?>
<p:tagLst xmlns:p="http://schemas.openxmlformats.org/presentationml/2006/main">
  <p:tag name="THINKCELLSHAPEDONOTDELETE" val="tyd19shxNVkOB0Wr9NKpRcg"/>
</p:tagLst>
</file>

<file path=ppt/tags/tag158.xml><?xml version="1.0" encoding="utf-8"?>
<p:tagLst xmlns:p="http://schemas.openxmlformats.org/presentationml/2006/main">
  <p:tag name="THINKCELLSHAPEDONOTDELETE" val="tKicgdpAyzUiR0YpngEOOFQ"/>
</p:tagLst>
</file>

<file path=ppt/tags/tag159.xml><?xml version="1.0" encoding="utf-8"?>
<p:tagLst xmlns:p="http://schemas.openxmlformats.org/presentationml/2006/main">
  <p:tag name="THINKCELLSHAPEDONOTDELETE" val="tyI62INv1e0iZlmNr1ZrwYQ"/>
</p:tagLst>
</file>

<file path=ppt/tags/tag160.xml><?xml version="1.0" encoding="utf-8"?>
<p:tagLst xmlns:p="http://schemas.openxmlformats.org/presentationml/2006/main">
  <p:tag name="THINKCELLSHAPEDONOTDELETE" val="tN0zONC.9AE2VOEfvOwI25g"/>
</p:tagLst>
</file>

<file path=ppt/tags/tag161.xml><?xml version="1.0" encoding="utf-8"?>
<p:tagLst xmlns:p="http://schemas.openxmlformats.org/presentationml/2006/main">
  <p:tag name="THINKCELLSHAPEDONOTDELETE" val="tHU7CBPuDS0ix5YW1P8SUGQ"/>
</p:tagLst>
</file>

<file path=ppt/tags/tag162.xml><?xml version="1.0" encoding="utf-8"?>
<p:tagLst xmlns:p="http://schemas.openxmlformats.org/presentationml/2006/main">
  <p:tag name="THINKCELLSHAPEDONOTDELETE" val="tqmdE5Rns2E6Dcv5T1ksquQ"/>
</p:tagLst>
</file>

<file path=ppt/tags/tag163.xml><?xml version="1.0" encoding="utf-8"?>
<p:tagLst xmlns:p="http://schemas.openxmlformats.org/presentationml/2006/main">
  <p:tag name="THINKCELLSHAPEDONOTDELETE" val="t3PUKIlQhWUKWucGssYbpKw"/>
</p:tagLst>
</file>

<file path=ppt/tags/tag164.xml><?xml version="1.0" encoding="utf-8"?>
<p:tagLst xmlns:p="http://schemas.openxmlformats.org/presentationml/2006/main">
  <p:tag name="THINKCELLSHAPEDONOTDELETE" val="t68ZKLBCiQEmdJJSUrhJMIw"/>
</p:tagLst>
</file>

<file path=ppt/tags/tag165.xml><?xml version="1.0" encoding="utf-8"?>
<p:tagLst xmlns:p="http://schemas.openxmlformats.org/presentationml/2006/main">
  <p:tag name="THINKCELLSHAPEDONOTDELETE" val="tzYTucqMJgUSjmdJ0z_eCvA"/>
</p:tagLst>
</file>

<file path=ppt/tags/tag166.xml><?xml version="1.0" encoding="utf-8"?>
<p:tagLst xmlns:p="http://schemas.openxmlformats.org/presentationml/2006/main">
  <p:tag name="THINKCELLSHAPEDONOTDELETE" val="tKVbBalrEhEaQm6OzQs7pHA"/>
</p:tagLst>
</file>

<file path=ppt/tags/tag167.xml><?xml version="1.0" encoding="utf-8"?>
<p:tagLst xmlns:p="http://schemas.openxmlformats.org/presentationml/2006/main">
  <p:tag name="THINKCELLSHAPEDONOTDELETE" val="tRPBVis.RD0izFr4Y6pQe3g"/>
</p:tagLst>
</file>

<file path=ppt/tags/tag168.xml><?xml version="1.0" encoding="utf-8"?>
<p:tagLst xmlns:p="http://schemas.openxmlformats.org/presentationml/2006/main">
  <p:tag name="THINKCELLSHAPEDONOTDELETE" val="t6OAI1pQexEy4XXbfuSX2.g"/>
</p:tagLst>
</file>

<file path=ppt/tags/tag169.xml><?xml version="1.0" encoding="utf-8"?>
<p:tagLst xmlns:p="http://schemas.openxmlformats.org/presentationml/2006/main">
  <p:tag name="THINKCELLSHAPEDONOTDELETE" val="t.CW0dwTOIE6qUZuCjAJCxw"/>
</p:tagLst>
</file>

<file path=ppt/tags/tag170.xml><?xml version="1.0" encoding="utf-8"?>
<p:tagLst xmlns:p="http://schemas.openxmlformats.org/presentationml/2006/main">
  <p:tag name="THINKCELLSHAPEDONOTDELETE" val="tSAOPQMOn1U21fLsjW1t3sg"/>
</p:tagLst>
</file>

<file path=ppt/tags/tag171.xml><?xml version="1.0" encoding="utf-8"?>
<p:tagLst xmlns:p="http://schemas.openxmlformats.org/presentationml/2006/main">
  <p:tag name="THINKCELLSHAPEDONOTDELETE" val="tp8tL55Mk80WKOeTH2v4anQ"/>
</p:tagLst>
</file>

<file path=ppt/tags/tag172.xml><?xml version="1.0" encoding="utf-8"?>
<p:tagLst xmlns:p="http://schemas.openxmlformats.org/presentationml/2006/main">
  <p:tag name="THINKCELLSHAPEDONOTDELETE" val="teSypHAlbvEuqlbC91ECm3Q"/>
</p:tagLst>
</file>

<file path=ppt/tags/tag173.xml><?xml version="1.0" encoding="utf-8"?>
<p:tagLst xmlns:p="http://schemas.openxmlformats.org/presentationml/2006/main">
  <p:tag name="THINKCELLSHAPEDONOTDELETE" val="twTBqgIohLkSJXbue5HKhag"/>
</p:tagLst>
</file>

<file path=ppt/tags/tag174.xml><?xml version="1.0" encoding="utf-8"?>
<p:tagLst xmlns:p="http://schemas.openxmlformats.org/presentationml/2006/main">
  <p:tag name="THINKCELLSHAPEDONOTDELETE" val="t3KypI778.kmX9fpEC0RWfQ"/>
</p:tagLst>
</file>

<file path=ppt/tags/tag175.xml><?xml version="1.0" encoding="utf-8"?>
<p:tagLst xmlns:p="http://schemas.openxmlformats.org/presentationml/2006/main">
  <p:tag name="THINKCELLSHAPEDONOTDELETE" val="tnaZ27KUk_0K.lQZvv_zdkQ"/>
</p:tagLst>
</file>

<file path=ppt/tags/tag176.xml><?xml version="1.0" encoding="utf-8"?>
<p:tagLst xmlns:p="http://schemas.openxmlformats.org/presentationml/2006/main">
  <p:tag name="THINKCELLSHAPEDONOTDELETE" val="tT466dVW0bEO9fCtClpLM_A"/>
</p:tagLst>
</file>

<file path=ppt/tags/tag177.xml><?xml version="1.0" encoding="utf-8"?>
<p:tagLst xmlns:p="http://schemas.openxmlformats.org/presentationml/2006/main">
  <p:tag name="THINKCELLSHAPEDONOTDELETE" val="ttkhJnwhfoEOCow1CgYU1WQ"/>
</p:tagLst>
</file>

<file path=ppt/tags/tag178.xml><?xml version="1.0" encoding="utf-8"?>
<p:tagLst xmlns:p="http://schemas.openxmlformats.org/presentationml/2006/main">
  <p:tag name="THINKCELLSHAPEDONOTDELETE" val="tQcoRa5yphkGAVmkjHxoWdQ"/>
</p:tagLst>
</file>

<file path=ppt/tags/tag179.xml><?xml version="1.0" encoding="utf-8"?>
<p:tagLst xmlns:p="http://schemas.openxmlformats.org/presentationml/2006/main">
  <p:tag name="THINKCELLSHAPEDONOTDELETE" val="tPellJX2auUiEviBC5OXpHw"/>
</p:tagLst>
</file>

<file path=ppt/tags/tag180.xml><?xml version="1.0" encoding="utf-8"?>
<p:tagLst xmlns:p="http://schemas.openxmlformats.org/presentationml/2006/main">
  <p:tag name="THINKCELLSHAPEDONOTDELETE" val="ttJ8LjPbXjkif1hSJ2x7Blg"/>
</p:tagLst>
</file>

<file path=ppt/tags/tag181.xml><?xml version="1.0" encoding="utf-8"?>
<p:tagLst xmlns:p="http://schemas.openxmlformats.org/presentationml/2006/main">
  <p:tag name="THINKCELLSHAPEDONOTDELETE" val="tfOhYE2E9Ukibnt89rEwlOg"/>
</p:tagLst>
</file>

<file path=ppt/tags/tag182.xml><?xml version="1.0" encoding="utf-8"?>
<p:tagLst xmlns:p="http://schemas.openxmlformats.org/presentationml/2006/main">
  <p:tag name="THINKCELLSHAPEDONOTDELETE" val="tQuhjasm8_UG14HOVq4crNA"/>
</p:tagLst>
</file>

<file path=ppt/tags/tag183.xml><?xml version="1.0" encoding="utf-8"?>
<p:tagLst xmlns:p="http://schemas.openxmlformats.org/presentationml/2006/main">
  <p:tag name="THINKCELLSHAPEDONOTDELETE" val="tO68haK.Tu0.s4osdngcIdw"/>
</p:tagLst>
</file>

<file path=ppt/tags/tag184.xml><?xml version="1.0" encoding="utf-8"?>
<p:tagLst xmlns:p="http://schemas.openxmlformats.org/presentationml/2006/main">
  <p:tag name="THINKCELLSHAPEDONOTDELETE" val="tt2fn6fWJQEWbC6hulQEjmQ"/>
</p:tagLst>
</file>

<file path=ppt/tags/tag185.xml><?xml version="1.0" encoding="utf-8"?>
<p:tagLst xmlns:p="http://schemas.openxmlformats.org/presentationml/2006/main">
  <p:tag name="THINKCELLSHAPEDONOTDELETE" val="tEjKNNzOJWkiex6FB_k5CKw"/>
</p:tagLst>
</file>

<file path=ppt/tags/tag186.xml><?xml version="1.0" encoding="utf-8"?>
<p:tagLst xmlns:p="http://schemas.openxmlformats.org/presentationml/2006/main">
  <p:tag name="THINKCELLSHAPEDONOTDELETE" val="tZXDi6Wbn.0.kmFnFk8zakQ"/>
</p:tagLst>
</file>

<file path=ppt/tags/tag187.xml><?xml version="1.0" encoding="utf-8"?>
<p:tagLst xmlns:p="http://schemas.openxmlformats.org/presentationml/2006/main">
  <p:tag name="THINKCELLSHAPEDONOTDELETE" val="tlxPAJUD5_0.OlpwJu04RSg"/>
</p:tagLst>
</file>

<file path=ppt/tags/tag188.xml><?xml version="1.0" encoding="utf-8"?>
<p:tagLst xmlns:p="http://schemas.openxmlformats.org/presentationml/2006/main">
  <p:tag name="THINKCELLSHAPEDONOTDELETE" val="tQY7FfTIp6kSfHaPzvFTG_A"/>
</p:tagLst>
</file>

<file path=ppt/tags/tag189.xml><?xml version="1.0" encoding="utf-8"?>
<p:tagLst xmlns:p="http://schemas.openxmlformats.org/presentationml/2006/main">
  <p:tag name="THINKCELLSHAPEDONOTDELETE" val="tHqQFg6pSA0OydPv9IeqGPA"/>
</p:tagLst>
</file>

<file path=ppt/tags/tag190.xml><?xml version="1.0" encoding="utf-8"?>
<p:tagLst xmlns:p="http://schemas.openxmlformats.org/presentationml/2006/main">
  <p:tag name="THINKCELLSHAPEDONOTDELETE" val="tSNBEiHz6a0G0yOLt7tYNiw"/>
</p:tagLst>
</file>

<file path=ppt/tags/tag191.xml><?xml version="1.0" encoding="utf-8"?>
<p:tagLst xmlns:p="http://schemas.openxmlformats.org/presentationml/2006/main">
  <p:tag name="THINKCELLSHAPEDONOTDELETE" val="tcDjvDk9CrEeyDO_J3HDg7w"/>
</p:tagLst>
</file>

<file path=ppt/tags/tag192.xml><?xml version="1.0" encoding="utf-8"?>
<p:tagLst xmlns:p="http://schemas.openxmlformats.org/presentationml/2006/main">
  <p:tag name="THINKCELLSHAPEDONOTDELETE" val="tWHIzeQbX30mh0zUW8qS0FA"/>
</p:tagLst>
</file>

<file path=ppt/tags/tag193.xml><?xml version="1.0" encoding="utf-8"?>
<p:tagLst xmlns:p="http://schemas.openxmlformats.org/presentationml/2006/main">
  <p:tag name="THINKCELLSHAPEDONOTDELETE" val="tIQPpCSyaaUGYoA0_hlDnAA"/>
</p:tagLst>
</file>

<file path=ppt/tags/tag194.xml><?xml version="1.0" encoding="utf-8"?>
<p:tagLst xmlns:p="http://schemas.openxmlformats.org/presentationml/2006/main">
  <p:tag name="THINKCELLSHAPEDONOTDELETE" val="tiyKzmbnEwEurTrxHCUUHMA"/>
</p:tagLst>
</file>

<file path=ppt/tags/tag195.xml><?xml version="1.0" encoding="utf-8"?>
<p:tagLst xmlns:p="http://schemas.openxmlformats.org/presentationml/2006/main">
  <p:tag name="THINKCELLSHAPEDONOTDELETE" val="tsR3lC3uy2kW9jAay6rXYMg"/>
</p:tagLst>
</file>

<file path=ppt/tags/tag196.xml><?xml version="1.0" encoding="utf-8"?>
<p:tagLst xmlns:p="http://schemas.openxmlformats.org/presentationml/2006/main">
  <p:tag name="THINKCELLSHAPEDONOTDELETE" val="tSOHQoHu2.EyxkIN2QChnyA"/>
</p:tagLst>
</file>

<file path=ppt/tags/tag197.xml><?xml version="1.0" encoding="utf-8"?>
<p:tagLst xmlns:p="http://schemas.openxmlformats.org/presentationml/2006/main">
  <p:tag name="THINKCELLSHAPEDONOTDELETE" val="tpkgLEOjdcUGSA7vq4_thPQ"/>
</p:tagLst>
</file>

<file path=ppt/tags/tag198.xml><?xml version="1.0" encoding="utf-8"?>
<p:tagLst xmlns:p="http://schemas.openxmlformats.org/presentationml/2006/main">
  <p:tag name="THINKCELLSHAPEDONOTDELETE" val="t3EDZM5eywEGEtLxzCKLQvg"/>
</p:tagLst>
</file>

<file path=ppt/tags/tag199.xml><?xml version="1.0" encoding="utf-8"?>
<p:tagLst xmlns:p="http://schemas.openxmlformats.org/presentationml/2006/main">
  <p:tag name="THINKCELLSHAPEDONOTDELETE" val="tY5IIenSo.ki2pUwSFRvk1w"/>
</p:tagLst>
</file>

<file path=ppt/tags/tag200.xml><?xml version="1.0" encoding="utf-8"?>
<p:tagLst xmlns:p="http://schemas.openxmlformats.org/presentationml/2006/main">
  <p:tag name="THINKCELLSHAPEDONOTDELETE" val="tx27wgahUUE2ns0RKL3EoIA"/>
</p:tagLst>
</file>

<file path=ppt/tags/tag201.xml><?xml version="1.0" encoding="utf-8"?>
<p:tagLst xmlns:p="http://schemas.openxmlformats.org/presentationml/2006/main">
  <p:tag name="THINKCELLSHAPEDONOTDELETE" val="tFMi8RqIQJ02BXBwgSM_mrQ"/>
</p:tagLst>
</file>

<file path=ppt/tags/tag202.xml><?xml version="1.0" encoding="utf-8"?>
<p:tagLst xmlns:p="http://schemas.openxmlformats.org/presentationml/2006/main">
  <p:tag name="THINKCELLSHAPEDONOTDELETE" val="tvXXmKcuTSECr1ghEfzLthA"/>
</p:tagLst>
</file>

<file path=ppt/tags/tag203.xml><?xml version="1.0" encoding="utf-8"?>
<p:tagLst xmlns:p="http://schemas.openxmlformats.org/presentationml/2006/main">
  <p:tag name="THINKCELLSHAPEDONOTDELETE" val="tNxkHJDwW10CcysTaVwNuuA"/>
</p:tagLst>
</file>

<file path=ppt/tags/tag204.xml><?xml version="1.0" encoding="utf-8"?>
<p:tagLst xmlns:p="http://schemas.openxmlformats.org/presentationml/2006/main">
  <p:tag name="THINKCELLSHAPEDONOTDELETE" val="tMPb.uHGYrUOaIS6vchHNYw"/>
</p:tagLst>
</file>

<file path=ppt/tags/tag205.xml><?xml version="1.0" encoding="utf-8"?>
<p:tagLst xmlns:p="http://schemas.openxmlformats.org/presentationml/2006/main">
  <p:tag name="THINKCELLSHAPEDONOTDELETE" val="tvltOC53GVE.fUtHQjQ1tcw"/>
</p:tagLst>
</file>

<file path=ppt/tags/tag206.xml><?xml version="1.0" encoding="utf-8"?>
<p:tagLst xmlns:p="http://schemas.openxmlformats.org/presentationml/2006/main">
  <p:tag name="THINKCELLSHAPEDONOTDELETE" val="t2KtOxkcNCUeonEc.rXU09A"/>
</p:tagLst>
</file>

<file path=ppt/tags/tag207.xml><?xml version="1.0" encoding="utf-8"?>
<p:tagLst xmlns:p="http://schemas.openxmlformats.org/presentationml/2006/main">
  <p:tag name="THINKCELLSHAPEDONOTDELETE" val="tjnHIA5R5EESN_VvxnEt_vw"/>
</p:tagLst>
</file>

<file path=ppt/tags/tag208.xml><?xml version="1.0" encoding="utf-8"?>
<p:tagLst xmlns:p="http://schemas.openxmlformats.org/presentationml/2006/main">
  <p:tag name="THINKCELLSHAPEDONOTDELETE" val="tIdGlpB.hWEWUd2gRPvjMnA"/>
</p:tagLst>
</file>

<file path=ppt/tags/tag209.xml><?xml version="1.0" encoding="utf-8"?>
<p:tagLst xmlns:p="http://schemas.openxmlformats.org/presentationml/2006/main">
  <p:tag name="THINKCELLSHAPEDONOTDELETE" val="tB87QZhM7ck.Om8nPS9snpQ"/>
</p:tagLst>
</file>

<file path=ppt/tags/tag210.xml><?xml version="1.0" encoding="utf-8"?>
<p:tagLst xmlns:p="http://schemas.openxmlformats.org/presentationml/2006/main">
  <p:tag name="THINKCELLSHAPEDONOTDELETE" val="p.ECBZPDKM0aFa9GNxx7TUQ"/>
</p:tagLst>
</file>

<file path=ppt/tags/tag211.xml><?xml version="1.0" encoding="utf-8"?>
<p:tagLst xmlns:p="http://schemas.openxmlformats.org/presentationml/2006/main">
  <p:tag name="THINKCELLSHAPEDONOTDELETE" val="pOrqSQqnr.UeTNG0_M6kEjw"/>
</p:tagLst>
</file>

<file path=ppt/tags/tag212.xml><?xml version="1.0" encoding="utf-8"?>
<p:tagLst xmlns:p="http://schemas.openxmlformats.org/presentationml/2006/main">
  <p:tag name="THINKCELLSHAPEDONOTDELETE" val="pypSmioKS9UycFQjoWiM2FQ"/>
</p:tagLst>
</file>

<file path=ppt/tags/tag213.xml><?xml version="1.0" encoding="utf-8"?>
<p:tagLst xmlns:p="http://schemas.openxmlformats.org/presentationml/2006/main">
  <p:tag name="THINKCELLSHAPEDONOTDELETE" val="pRExkeYWiSUe_7_RrG5S77A"/>
</p:tagLst>
</file>

<file path=ppt/tags/tag214.xml><?xml version="1.0" encoding="utf-8"?>
<p:tagLst xmlns:p="http://schemas.openxmlformats.org/presentationml/2006/main">
  <p:tag name="THINKCELLSHAPEDONOTDELETE" val="tCl9SQpKRqkmVVh3s8qtsKw"/>
</p:tagLst>
</file>

<file path=ppt/tags/tag215.xml><?xml version="1.0" encoding="utf-8"?>
<p:tagLst xmlns:p="http://schemas.openxmlformats.org/presentationml/2006/main">
  <p:tag name="THINKCELLSHAPEDONOTDELETE" val="tTNBXow4avEWFeCWcdAr7LQ"/>
</p:tagLst>
</file>

<file path=ppt/tags/tag216.xml><?xml version="1.0" encoding="utf-8"?>
<p:tagLst xmlns:p="http://schemas.openxmlformats.org/presentationml/2006/main">
  <p:tag name="THINKCELLSHAPEDONOTDELETE" val="ttSmk11rKg0uZQIAfjfuGaw"/>
</p:tagLst>
</file>

<file path=ppt/tags/tag217.xml><?xml version="1.0" encoding="utf-8"?>
<p:tagLst xmlns:p="http://schemas.openxmlformats.org/presentationml/2006/main">
  <p:tag name="THINKCELLSHAPEDONOTDELETE" val="tJ3oo1bKf3EakvGYXEFg.Jg"/>
</p:tagLst>
</file>

<file path=ppt/tags/tag218.xml><?xml version="1.0" encoding="utf-8"?>
<p:tagLst xmlns:p="http://schemas.openxmlformats.org/presentationml/2006/main">
  <p:tag name="THINKCELLSHAPEDONOTDELETE" val="tu2dgLGU12kWGsZYQAkodvw"/>
</p:tagLst>
</file>

<file path=ppt/tags/tag219.xml><?xml version="1.0" encoding="utf-8"?>
<p:tagLst xmlns:p="http://schemas.openxmlformats.org/presentationml/2006/main">
  <p:tag name="THINKCELLSHAPEDONOTDELETE" val="tJa0LtRR1xkqmu08Aomo7bQ"/>
</p:tagLst>
</file>

<file path=ppt/tags/tag220.xml><?xml version="1.0" encoding="utf-8"?>
<p:tagLst xmlns:p="http://schemas.openxmlformats.org/presentationml/2006/main">
  <p:tag name="THINKCELLSHAPEDONOTDELETE" val="t6LHYkidtU0qazzLf9l3xEQ"/>
</p:tagLst>
</file>

<file path=ppt/tags/tag221.xml><?xml version="1.0" encoding="utf-8"?>
<p:tagLst xmlns:p="http://schemas.openxmlformats.org/presentationml/2006/main">
  <p:tag name="THINKCELLSHAPEDONOTDELETE" val="t1uUjo9dekkKb44wYREl7KA"/>
</p:tagLst>
</file>

<file path=ppt/tags/tag222.xml><?xml version="1.0" encoding="utf-8"?>
<p:tagLst xmlns:p="http://schemas.openxmlformats.org/presentationml/2006/main">
  <p:tag name="THINKCELLSHAPEDONOTDELETE" val="ttMbf_jTcfkSa5UBuAVYxxg"/>
</p:tagLst>
</file>

<file path=ppt/tags/tag223.xml><?xml version="1.0" encoding="utf-8"?>
<p:tagLst xmlns:p="http://schemas.openxmlformats.org/presentationml/2006/main">
  <p:tag name="THINKCELLSHAPEDONOTDELETE" val="tgfapa.C91kaSR6Ju7dKfaQ"/>
</p:tagLst>
</file>

<file path=ppt/tags/tag224.xml><?xml version="1.0" encoding="utf-8"?>
<p:tagLst xmlns:p="http://schemas.openxmlformats.org/presentationml/2006/main">
  <p:tag name="THINKCELLSHAPEDONOTDELETE" val="tBQ6jy.TPf0qPI6wvYcQdkA"/>
</p:tagLst>
</file>

<file path=ppt/tags/tag225.xml><?xml version="1.0" encoding="utf-8"?>
<p:tagLst xmlns:p="http://schemas.openxmlformats.org/presentationml/2006/main">
  <p:tag name="THINKCELLSHAPEDONOTDELETE" val="tHQfsxucAYECwlBJRTcz33A"/>
</p:tagLst>
</file>

<file path=ppt/tags/tag226.xml><?xml version="1.0" encoding="utf-8"?>
<p:tagLst xmlns:p="http://schemas.openxmlformats.org/presentationml/2006/main">
  <p:tag name="THINKCELLSHAPEDONOTDELETE" val="tdLXIjXABQ0uK9h3z_sQKMQ"/>
</p:tagLst>
</file>

<file path=ppt/tags/tag227.xml><?xml version="1.0" encoding="utf-8"?>
<p:tagLst xmlns:p="http://schemas.openxmlformats.org/presentationml/2006/main">
  <p:tag name="THINKCELLSHAPEDONOTDELETE" val="tlR_JG50frUqjwwgOOITifQ"/>
</p:tagLst>
</file>

<file path=ppt/tags/tag228.xml><?xml version="1.0" encoding="utf-8"?>
<p:tagLst xmlns:p="http://schemas.openxmlformats.org/presentationml/2006/main">
  <p:tag name="THINKCELLSHAPEDONOTDELETE" val="pWDFNIBHbZk6OZUbvqdjq7Q"/>
</p:tagLst>
</file>

<file path=ppt/tags/tag229.xml><?xml version="1.0" encoding="utf-8"?>
<p:tagLst xmlns:p="http://schemas.openxmlformats.org/presentationml/2006/main">
  <p:tag name="THINKCELLSHAPEDONOTDELETE" val="pZhzt_ifKsUiiIMquQtQ_qA"/>
</p:tagLst>
</file>

<file path=ppt/tags/tag230.xml><?xml version="1.0" encoding="utf-8"?>
<p:tagLst xmlns:p="http://schemas.openxmlformats.org/presentationml/2006/main">
  <p:tag name="THINKCELLSHAPEDONOTDELETE" val="pvsBWTIs6OUCgWoVoiLA9uw"/>
</p:tagLst>
</file>

<file path=ppt/tags/tag231.xml><?xml version="1.0" encoding="utf-8"?>
<p:tagLst xmlns:p="http://schemas.openxmlformats.org/presentationml/2006/main">
  <p:tag name="THINKCELLSHAPEDONOTDELETE" val="p7wM0eicOXk2zQ9w89fjr2g"/>
</p:tagLst>
</file>

<file path=ppt/tags/tag232.xml><?xml version="1.0" encoding="utf-8"?>
<p:tagLst xmlns:p="http://schemas.openxmlformats.org/presentationml/2006/main">
  <p:tag name="THINKCELLSHAPEDONOTDELETE" val="pr0OS.9NEyEOqFmwKhLym6w"/>
</p:tagLst>
</file>

<file path=ppt/tags/tag233.xml><?xml version="1.0" encoding="utf-8"?>
<p:tagLst xmlns:p="http://schemas.openxmlformats.org/presentationml/2006/main">
  <p:tag name="THINKCELLSHAPEDONOTDELETE" val="ptoOJd9gB9EimNAnNlSHTdA"/>
</p:tagLst>
</file>

<file path=ppt/tags/tag234.xml><?xml version="1.0" encoding="utf-8"?>
<p:tagLst xmlns:p="http://schemas.openxmlformats.org/presentationml/2006/main">
  <p:tag name="THINKCELLSHAPEDONOTDELETE" val="p0.EIJNhBpk2dC7s4cFqEPw"/>
</p:tagLst>
</file>

<file path=ppt/tags/tag235.xml><?xml version="1.0" encoding="utf-8"?>
<p:tagLst xmlns:p="http://schemas.openxmlformats.org/presentationml/2006/main">
  <p:tag name="THINKCELLSHAPEDONOTDELETE" val="pAR6A5xOmWkig0KWl.hcPdQ"/>
</p:tagLst>
</file>

<file path=ppt/tags/tag236.xml><?xml version="1.0" encoding="utf-8"?>
<p:tagLst xmlns:p="http://schemas.openxmlformats.org/presentationml/2006/main">
  <p:tag name="THINKCELLSHAPEDONOTDELETE" val="pgVDh8gLTa0OSqbXC5GBagA"/>
</p:tagLst>
</file>

<file path=ppt/tags/tag237.xml><?xml version="1.0" encoding="utf-8"?>
<p:tagLst xmlns:p="http://schemas.openxmlformats.org/presentationml/2006/main">
  <p:tag name="THINKCELLSHAPEDONOTDELETE" val="psUig87HsvkazKrRV0FhwtA"/>
</p:tagLst>
</file>

<file path=ppt/tags/tag238.xml><?xml version="1.0" encoding="utf-8"?>
<p:tagLst xmlns:p="http://schemas.openxmlformats.org/presentationml/2006/main">
  <p:tag name="THINKCELLSHAPEDONOTDELETE" val="pXBELkgpx_EmW3Sc3hOxtWQ"/>
</p:tagLst>
</file>

<file path=ppt/tags/tag239.xml><?xml version="1.0" encoding="utf-8"?>
<p:tagLst xmlns:p="http://schemas.openxmlformats.org/presentationml/2006/main">
  <p:tag name="THINKCELLSHAPEDONOTDELETE" val="ppeInZ6F1vUS2Q1DPaMvzKA"/>
</p:tagLst>
</file>

<file path=ppt/tags/tag240.xml><?xml version="1.0" encoding="utf-8"?>
<p:tagLst xmlns:p="http://schemas.openxmlformats.org/presentationml/2006/main">
  <p:tag name="THINKCELLSHAPEDONOTDELETE" val="pQGsNlME7JkSPkL_dnqBULQ"/>
</p:tagLst>
</file>

<file path=ppt/tags/tag241.xml><?xml version="1.0" encoding="utf-8"?>
<p:tagLst xmlns:p="http://schemas.openxmlformats.org/presentationml/2006/main">
  <p:tag name="THINKCELLSHAPEDONOTDELETE" val="pCEoX4YkpNUenEPSCUQf32Q"/>
</p:tagLst>
</file>

<file path=ppt/tags/tag242.xml><?xml version="1.0" encoding="utf-8"?>
<p:tagLst xmlns:p="http://schemas.openxmlformats.org/presentationml/2006/main">
  <p:tag name="THINKCELLSHAPEDONOTDELETE" val="thinkcellActiveDocDoNotDelete"/>
</p:tagLst>
</file>

<file path=ppt/tags/tag243.xml><?xml version="1.0" encoding="utf-8"?>
<p:tagLst xmlns:p="http://schemas.openxmlformats.org/presentationml/2006/main">
  <p:tag name="THINKCELLSHAPEDONOTDELETE" val="tnSIcO60RWEShDZDkcEZu0Q"/>
</p:tagLst>
</file>

<file path=ppt/tags/tag244.xml><?xml version="1.0" encoding="utf-8"?>
<p:tagLst xmlns:p="http://schemas.openxmlformats.org/presentationml/2006/main">
  <p:tag name="THINKCELLSHAPEDONOTDELETE" val="p3EapgEy0DUSg8W7VyDKyag"/>
</p:tagLst>
</file>

<file path=ppt/tags/tag245.xml><?xml version="1.0" encoding="utf-8"?>
<p:tagLst xmlns:p="http://schemas.openxmlformats.org/presentationml/2006/main">
  <p:tag name="THINKCELLSHAPEDONOTDELETE" val="tf7hSxQXrVkG6WVlZrklUiQ"/>
</p:tagLst>
</file>

<file path=ppt/tags/tag246.xml><?xml version="1.0" encoding="utf-8"?>
<p:tagLst xmlns:p="http://schemas.openxmlformats.org/presentationml/2006/main">
  <p:tag name="THINKCELLSHAPEDONOTDELETE" val="tRARrbx4F5kiAVig9UN76dQ"/>
</p:tagLst>
</file>

<file path=ppt/tags/tag247.xml><?xml version="1.0" encoding="utf-8"?>
<p:tagLst xmlns:p="http://schemas.openxmlformats.org/presentationml/2006/main">
  <p:tag name="THINKCELLSHAPEDONOTDELETE" val="tb1gBDGeNwEuNAF.WMY4JDQ"/>
</p:tagLst>
</file>

<file path=ppt/tags/tag248.xml><?xml version="1.0" encoding="utf-8"?>
<p:tagLst xmlns:p="http://schemas.openxmlformats.org/presentationml/2006/main">
  <p:tag name="THINKCELLSHAPEDONOTDELETE" val="pCb.JqF.HHEyNux9lMzwVqw"/>
</p:tagLst>
</file>

<file path=ppt/tags/tag249.xml><?xml version="1.0" encoding="utf-8"?>
<p:tagLst xmlns:p="http://schemas.openxmlformats.org/presentationml/2006/main">
  <p:tag name="THINKCELLSHAPEDONOTDELETE" val="pQFwuEH2.JE.Fgy4fpeJ0dg"/>
</p:tagLst>
</file>

<file path=ppt/tags/tag250.xml><?xml version="1.0" encoding="utf-8"?>
<p:tagLst xmlns:p="http://schemas.openxmlformats.org/presentationml/2006/main">
  <p:tag name="THINKCELLSHAPEDONOTDELETE" val="tWdyhv0xHOE2HrzEDBqHitg"/>
</p:tagLst>
</file>

<file path=ppt/tags/tag251.xml><?xml version="1.0" encoding="utf-8"?>
<p:tagLst xmlns:p="http://schemas.openxmlformats.org/presentationml/2006/main">
  <p:tag name="THINKCELLSHAPEDONOTDELETE" val="tAFdEeoucxEW6C.uIK_50CQ"/>
</p:tagLst>
</file>

<file path=ppt/tags/tag252.xml><?xml version="1.0" encoding="utf-8"?>
<p:tagLst xmlns:p="http://schemas.openxmlformats.org/presentationml/2006/main">
  <p:tag name="THINKCELLSHAPEDONOTDELETE" val="t.0uNeOyWdkGnfVw4pZfjwg"/>
</p:tagLst>
</file>

<file path=ppt/tags/tag253.xml><?xml version="1.0" encoding="utf-8"?>
<p:tagLst xmlns:p="http://schemas.openxmlformats.org/presentationml/2006/main">
  <p:tag name="THINKCELLSHAPEDONOTDELETE" val="tN8jE7OE35kSyVBMcmzJ8cQ"/>
</p:tagLst>
</file>

<file path=ppt/tags/tag254.xml><?xml version="1.0" encoding="utf-8"?>
<p:tagLst xmlns:p="http://schemas.openxmlformats.org/presentationml/2006/main">
  <p:tag name="THINKCELLSHAPEDONOTDELETE" val="pSN13AkhMzk.bvqm2eVXKKQ"/>
</p:tagLst>
</file>

<file path=ppt/tags/tag255.xml><?xml version="1.0" encoding="utf-8"?>
<p:tagLst xmlns:p="http://schemas.openxmlformats.org/presentationml/2006/main">
  <p:tag name="THINKCELLSHAPEDONOTDELETE" val="pM2NJn.Mh90mLvljH6PMvrg"/>
</p:tagLst>
</file>

<file path=ppt/tags/tag256.xml><?xml version="1.0" encoding="utf-8"?>
<p:tagLst xmlns:p="http://schemas.openxmlformats.org/presentationml/2006/main">
  <p:tag name="THINKCELLSHAPEDONOTDELETE" val="tISPV9zGp_0Wd99UN9nGXSQ"/>
</p:tagLst>
</file>

<file path=ppt/tags/tag257.xml><?xml version="1.0" encoding="utf-8"?>
<p:tagLst xmlns:p="http://schemas.openxmlformats.org/presentationml/2006/main">
  <p:tag name="THINKCELLSHAPEDONOTDELETE" val="tFvMkxti_6E6TqrAmuCqYfA"/>
</p:tagLst>
</file>

<file path=ppt/tags/tag258.xml><?xml version="1.0" encoding="utf-8"?>
<p:tagLst xmlns:p="http://schemas.openxmlformats.org/presentationml/2006/main">
  <p:tag name="THINKCELLSHAPEDONOTDELETE" val="tmm0W4sc4hkikAhknBqRN6g"/>
</p:tagLst>
</file>

<file path=ppt/tags/tag259.xml><?xml version="1.0" encoding="utf-8"?>
<p:tagLst xmlns:p="http://schemas.openxmlformats.org/presentationml/2006/main">
  <p:tag name="THINKCELLSHAPEDONOTDELETE" val="prlICEtOm_0u0vfXwCoC3_A"/>
</p:tagLst>
</file>

<file path=ppt/tags/tag260.xml><?xml version="1.0" encoding="utf-8"?>
<p:tagLst xmlns:p="http://schemas.openxmlformats.org/presentationml/2006/main">
  <p:tag name="THINKCELLSHAPEDONOTDELETE" val="patmY1YGplk.5_Wm7GqHsoQ"/>
</p:tagLst>
</file>

<file path=ppt/tags/tag261.xml><?xml version="1.0" encoding="utf-8"?>
<p:tagLst xmlns:p="http://schemas.openxmlformats.org/presentationml/2006/main">
  <p:tag name="THINKCELLSHAPEDONOTDELETE" val="t3E.GNSNUhEerSPz5hGEmfA"/>
</p:tagLst>
</file>

<file path=ppt/tags/tag262.xml><?xml version="1.0" encoding="utf-8"?>
<p:tagLst xmlns:p="http://schemas.openxmlformats.org/presentationml/2006/main">
  <p:tag name="THINKCELLSHAPEDONOTDELETE" val="ti2XueOIjR0KmMlGMDxG1AA"/>
</p:tagLst>
</file>

<file path=ppt/tags/tag263.xml><?xml version="1.0" encoding="utf-8"?>
<p:tagLst xmlns:p="http://schemas.openxmlformats.org/presentationml/2006/main">
  <p:tag name="THINKCELLSHAPEDONOTDELETE" val="tmH7KuhYZBUSXe1iLjU.H0A"/>
</p:tagLst>
</file>

<file path=ppt/tags/tag264.xml><?xml version="1.0" encoding="utf-8"?>
<p:tagLst xmlns:p="http://schemas.openxmlformats.org/presentationml/2006/main">
  <p:tag name="THINKCELLSHAPEDONOTDELETE" val="tJe6pEaPYskqo2XaRXffGwQ"/>
</p:tagLst>
</file>

<file path=ppt/tags/tag265.xml><?xml version="1.0" encoding="utf-8"?>
<p:tagLst xmlns:p="http://schemas.openxmlformats.org/presentationml/2006/main">
  <p:tag name="THINKCELLSHAPEDONOTDELETE" val="tdeZxuzxh1kGOw7UXd384mQ"/>
</p:tagLst>
</file>

<file path=ppt/tags/tag266.xml><?xml version="1.0" encoding="utf-8"?>
<p:tagLst xmlns:p="http://schemas.openxmlformats.org/presentationml/2006/main">
  <p:tag name="THINKCELLSHAPEDONOTDELETE" val="t2iZYdczlP0uusNR.AmPUaQ"/>
</p:tagLst>
</file>

<file path=ppt/tags/tag267.xml><?xml version="1.0" encoding="utf-8"?>
<p:tagLst xmlns:p="http://schemas.openxmlformats.org/presentationml/2006/main">
  <p:tag name="THINKCELLSHAPEDONOTDELETE" val="tfMp1qyKWAkasvhPnZ6cu8A"/>
</p:tagLst>
</file>

<file path=ppt/tags/tag268.xml><?xml version="1.0" encoding="utf-8"?>
<p:tagLst xmlns:p="http://schemas.openxmlformats.org/presentationml/2006/main">
  <p:tag name="THINKCELLSHAPEDONOTDELETE" val="tO6ePPWq2N0WJYlWPhsEYVA"/>
</p:tagLst>
</file>

<file path=ppt/tags/tag269.xml><?xml version="1.0" encoding="utf-8"?>
<p:tagLst xmlns:p="http://schemas.openxmlformats.org/presentationml/2006/main">
  <p:tag name="THINKCELLSHAPEDONOTDELETE" val="t8LXcL7Y1.kCZlc3CKdlxwQ"/>
</p:tagLst>
</file>

<file path=ppt/tags/tag270.xml><?xml version="1.0" encoding="utf-8"?>
<p:tagLst xmlns:p="http://schemas.openxmlformats.org/presentationml/2006/main">
  <p:tag name="THINKCELLSHAPEDONOTDELETE" val="p5y2tW.Sw70iiviBUinReRQ"/>
</p:tagLst>
</file>

<file path=ppt/tags/tag271.xml><?xml version="1.0" encoding="utf-8"?>
<p:tagLst xmlns:p="http://schemas.openxmlformats.org/presentationml/2006/main">
  <p:tag name="THINKCELLSHAPEDONOTDELETE" val="pDlNjumjUbU6kulOeIbWxRw"/>
</p:tagLst>
</file>

<file path=ppt/tags/tag272.xml><?xml version="1.0" encoding="utf-8"?>
<p:tagLst xmlns:p="http://schemas.openxmlformats.org/presentationml/2006/main">
  <p:tag name="THINKCELLSHAPEDONOTDELETE" val="tK.DL3YJcAEaA9UvIGfsZZQ"/>
</p:tagLst>
</file>

<file path=ppt/tags/tag273.xml><?xml version="1.0" encoding="utf-8"?>
<p:tagLst xmlns:p="http://schemas.openxmlformats.org/presentationml/2006/main">
  <p:tag name="THINKCELLSHAPEDONOTDELETE" val="tv3.DBgFiLEaqrnqKXdICPg"/>
</p:tagLst>
</file>

<file path=ppt/tags/tag274.xml><?xml version="1.0" encoding="utf-8"?>
<p:tagLst xmlns:p="http://schemas.openxmlformats.org/presentationml/2006/main">
  <p:tag name="THINKCELLSHAPEDONOTDELETE" val="tDte8iVTdx0.3tTmDLsTT9Q"/>
</p:tagLst>
</file>

<file path=ppt/tags/tag275.xml><?xml version="1.0" encoding="utf-8"?>
<p:tagLst xmlns:p="http://schemas.openxmlformats.org/presentationml/2006/main">
  <p:tag name="THINKCELLSHAPEDONOTDELETE" val="t0jZ_QtAzfEmozuud8r8RGA"/>
</p:tagLst>
</file>

<file path=ppt/tags/tag276.xml><?xml version="1.0" encoding="utf-8"?>
<p:tagLst xmlns:p="http://schemas.openxmlformats.org/presentationml/2006/main">
  <p:tag name="THINKCELLSHAPEDONOTDELETE" val="thnIs8JQcbU2iwwWU.d0bKw"/>
</p:tagLst>
</file>

<file path=ppt/tags/tag277.xml><?xml version="1.0" encoding="utf-8"?>
<p:tagLst xmlns:p="http://schemas.openxmlformats.org/presentationml/2006/main">
  <p:tag name="THINKCELLSHAPEDONOTDELETE" val="tdNNfwHwWc0u3clfxeXiXpg"/>
</p:tagLst>
</file>

<file path=ppt/tags/tag278.xml><?xml version="1.0" encoding="utf-8"?>
<p:tagLst xmlns:p="http://schemas.openxmlformats.org/presentationml/2006/main">
  <p:tag name="THINKCELLSHAPEDONOTDELETE" val="ti1vzRE4iBUaujH3Up8Bmbg"/>
</p:tagLst>
</file>

<file path=ppt/tags/tag279.xml><?xml version="1.0" encoding="utf-8"?>
<p:tagLst xmlns:p="http://schemas.openxmlformats.org/presentationml/2006/main">
  <p:tag name="THINKCELLSHAPEDONOTDELETE" val="tmUscKvGvwEWTwXcwgzlWvg"/>
</p:tagLst>
</file>

<file path=ppt/tags/tag280.xml><?xml version="1.0" encoding="utf-8"?>
<p:tagLst xmlns:p="http://schemas.openxmlformats.org/presentationml/2006/main">
  <p:tag name="THINKCELLSHAPEDONOTDELETE" val="tBoX5S6yHs0WQ6ajXoOYNZw"/>
</p:tagLst>
</file>

<file path=ppt/tags/tag281.xml><?xml version="1.0" encoding="utf-8"?>
<p:tagLst xmlns:p="http://schemas.openxmlformats.org/presentationml/2006/main">
  <p:tag name="THINKCELLSHAPEDONOTDELETE" val="trGzkj862VUyapr7aE1ccFw"/>
</p:tagLst>
</file>

<file path=ppt/tags/tag282.xml><?xml version="1.0" encoding="utf-8"?>
<p:tagLst xmlns:p="http://schemas.openxmlformats.org/presentationml/2006/main">
  <p:tag name="THINKCELLSHAPEDONOTDELETE" val="t5n57GD_otUm._kNYcYoH_A"/>
</p:tagLst>
</file>

<file path=ppt/tags/tag283.xml><?xml version="1.0" encoding="utf-8"?>
<p:tagLst xmlns:p="http://schemas.openxmlformats.org/presentationml/2006/main">
  <p:tag name="THINKCELLSHAPEDONOTDELETE" val="tZPnmnCRlck62fGsk48hRbw"/>
</p:tagLst>
</file>

<file path=ppt/tags/tag284.xml><?xml version="1.0" encoding="utf-8"?>
<p:tagLst xmlns:p="http://schemas.openxmlformats.org/presentationml/2006/main">
  <p:tag name="THINKCELLSHAPEDONOTDELETE" val="tnsrqqoAq3ku5yq2rrm33.Q"/>
</p:tagLst>
</file>

<file path=ppt/tags/tag285.xml><?xml version="1.0" encoding="utf-8"?>
<p:tagLst xmlns:p="http://schemas.openxmlformats.org/presentationml/2006/main">
  <p:tag name="THINKCELLSHAPEDONOTDELETE" val="pItXXq5kWu0uP_4rycTYgzQ"/>
</p:tagLst>
</file>

<file path=ppt/tags/tag286.xml><?xml version="1.0" encoding="utf-8"?>
<p:tagLst xmlns:p="http://schemas.openxmlformats.org/presentationml/2006/main">
  <p:tag name="THINKCELLSHAPEDONOTDELETE" val="pybScOPx_jkeghPs3GwXt8A"/>
</p:tagLst>
</file>

<file path=ppt/tags/tag287.xml><?xml version="1.0" encoding="utf-8"?>
<p:tagLst xmlns:p="http://schemas.openxmlformats.org/presentationml/2006/main">
  <p:tag name="THINKCELLSHAPEDONOTDELETE" val="tFHPRBUlDfUqEis93OLVimg"/>
</p:tagLst>
</file>

<file path=ppt/tags/tag288.xml><?xml version="1.0" encoding="utf-8"?>
<p:tagLst xmlns:p="http://schemas.openxmlformats.org/presentationml/2006/main">
  <p:tag name="THINKCELLSHAPEDONOTDELETE" val="tIwaq4RVTSEG8hqVHYX3U3g"/>
</p:tagLst>
</file>

<file path=ppt/tags/tag289.xml><?xml version="1.0" encoding="utf-8"?>
<p:tagLst xmlns:p="http://schemas.openxmlformats.org/presentationml/2006/main">
  <p:tag name="THINKCELLSHAPEDONOTDELETE" val="tBoKpjVNEyECkJFLqO2A2HA"/>
</p:tagLst>
</file>

<file path=ppt/tags/tag290.xml><?xml version="1.0" encoding="utf-8"?>
<p:tagLst xmlns:p="http://schemas.openxmlformats.org/presentationml/2006/main">
  <p:tag name="THINKCELLSHAPEDONOTDELETE" val="tr7CU_yhwK0G5PkAzg9XmaA"/>
</p:tagLst>
</file>

<file path=ppt/tags/tag291.xml><?xml version="1.0" encoding="utf-8"?>
<p:tagLst xmlns:p="http://schemas.openxmlformats.org/presentationml/2006/main">
  <p:tag name="THINKCELLSHAPEDONOTDELETE" val="tS5DCC2P5_E6gz2bvb3ohMg"/>
</p:tagLst>
</file>

<file path=ppt/tags/tag292.xml><?xml version="1.0" encoding="utf-8"?>
<p:tagLst xmlns:p="http://schemas.openxmlformats.org/presentationml/2006/main">
  <p:tag name="THINKCELLSHAPEDONOTDELETE" val="twC9CcH6FN02yrkzzSQGVtQ"/>
</p:tagLst>
</file>

<file path=ppt/tags/tag293.xml><?xml version="1.0" encoding="utf-8"?>
<p:tagLst xmlns:p="http://schemas.openxmlformats.org/presentationml/2006/main">
  <p:tag name="THINKCELLSHAPEDONOTDELETE" val="tM8HbCO.C10CR9WyGmctszA"/>
</p:tagLst>
</file>

<file path=ppt/tags/tag294.xml><?xml version="1.0" encoding="utf-8"?>
<p:tagLst xmlns:p="http://schemas.openxmlformats.org/presentationml/2006/main">
  <p:tag name="THINKCELLSHAPEDONOTDELETE" val="t65wV6ItISEOowSxCScTt2Q"/>
</p:tagLst>
</file>

<file path=ppt/tags/tag295.xml><?xml version="1.0" encoding="utf-8"?>
<p:tagLst xmlns:p="http://schemas.openxmlformats.org/presentationml/2006/main">
  <p:tag name="THINKCELLSHAPEDONOTDELETE" val="pWqdv6IT4w0SjcYSlCPAnDQ"/>
</p:tagLst>
</file>

<file path=ppt/tags/tag296.xml><?xml version="1.0" encoding="utf-8"?>
<p:tagLst xmlns:p="http://schemas.openxmlformats.org/presentationml/2006/main">
  <p:tag name="THINKCELLSHAPEDONOTDELETE" val="pK3rCbzhRy0ev6.Bk8tiB_g"/>
</p:tagLst>
</file>

<file path=ppt/tags/tag297.xml><?xml version="1.0" encoding="utf-8"?>
<p:tagLst xmlns:p="http://schemas.openxmlformats.org/presentationml/2006/main">
  <p:tag name="THINKCELLSHAPEDONOTDELETE" val="phpyvLOSsREC1Dn_XT5NB1w"/>
</p:tagLst>
</file>

<file path=ppt/tags/tag298.xml><?xml version="1.0" encoding="utf-8"?>
<p:tagLst xmlns:p="http://schemas.openxmlformats.org/presentationml/2006/main">
  <p:tag name="THINKCELLSHAPEDONOTDELETE" val="p3o7jpU4MZUa7YIS3sonpnw"/>
</p:tagLst>
</file>

<file path=ppt/tags/tag299.xml><?xml version="1.0" encoding="utf-8"?>
<p:tagLst xmlns:p="http://schemas.openxmlformats.org/presentationml/2006/main">
  <p:tag name="THINKCELLSHAPEDONOTDELETE" val="pjLrSKA4WEUy5QlgrrnZ1Wg"/>
</p:tagLst>
</file>

<file path=ppt/tags/tag300.xml><?xml version="1.0" encoding="utf-8"?>
<p:tagLst xmlns:p="http://schemas.openxmlformats.org/presentationml/2006/main">
  <p:tag name="THINKCELLSHAPEDONOTDELETE" val="pIZABFL9YbUOFyTwDRrOt_A"/>
</p:tagLst>
</file>

<file path=ppt/tags/tag301.xml><?xml version="1.0" encoding="utf-8"?>
<p:tagLst xmlns:p="http://schemas.openxmlformats.org/presentationml/2006/main">
  <p:tag name="THINKCELLSHAPEDONOTDELETE" val="p0hS.oWyN9UqgpA3gCZIX3Q"/>
</p:tagLst>
</file>

<file path=ppt/tags/tag302.xml><?xml version="1.0" encoding="utf-8"?>
<p:tagLst xmlns:p="http://schemas.openxmlformats.org/presentationml/2006/main">
  <p:tag name="THINKCELLSHAPEDONOTDELETE" val="ppOGvqkUNFESF5kRKBU8H2A"/>
</p:tagLst>
</file>

<file path=ppt/tags/tag303.xml><?xml version="1.0" encoding="utf-8"?>
<p:tagLst xmlns:p="http://schemas.openxmlformats.org/presentationml/2006/main">
  <p:tag name="THINKCELLSHAPEDONOTDELETE" val="p7wCkGgCKgUyeJ0gh0aTkyA"/>
</p:tagLst>
</file>

<file path=ppt/tags/tag304.xml><?xml version="1.0" encoding="utf-8"?>
<p:tagLst xmlns:p="http://schemas.openxmlformats.org/presentationml/2006/main">
  <p:tag name="THINKCELLSHAPEDONOTDELETE" val="pO.7HwidlAE6GqxbziU6DzA"/>
</p:tagLst>
</file>

<file path=ppt/tags/tag305.xml><?xml version="1.0" encoding="utf-8"?>
<p:tagLst xmlns:p="http://schemas.openxmlformats.org/presentationml/2006/main">
  <p:tag name="THINKCELLSHAPEDONOTDELETE" val="pJM76uJOGZU..a835La2emw"/>
</p:tagLst>
</file>

<file path=ppt/tags/tag306.xml><?xml version="1.0" encoding="utf-8"?>
<p:tagLst xmlns:p="http://schemas.openxmlformats.org/presentationml/2006/main">
  <p:tag name="THINKCELLSHAPEDONOTDELETE" val="pHuZ.3jRB70.M1LdoAi8.gA"/>
</p:tagLst>
</file>

<file path=ppt/tags/tag307.xml><?xml version="1.0" encoding="utf-8"?>
<p:tagLst xmlns:p="http://schemas.openxmlformats.org/presentationml/2006/main">
  <p:tag name="THINKCELLSHAPEDONOTDELETE" val="pFEbbSKZXC0Olll_N5XpQFw"/>
</p:tagLst>
</file>

<file path=ppt/tags/tag308.xml><?xml version="1.0" encoding="utf-8"?>
<p:tagLst xmlns:p="http://schemas.openxmlformats.org/presentationml/2006/main">
  <p:tag name="THINKCELLSHAPEDONOTDELETE" val="ppjbqclpwHE6fM4iLiLe2AA"/>
</p:tagLst>
</file>

<file path=ppt/tags/tag309.xml><?xml version="1.0" encoding="utf-8"?>
<p:tagLst xmlns:p="http://schemas.openxmlformats.org/presentationml/2006/main">
  <p:tag name="THINKCELLSHAPEDONOTDELETE" val="pu2vaUwF6OkyprACg_uTEoA"/>
</p:tagLst>
</file>

<file path=ppt/tags/tag310.xml><?xml version="1.0" encoding="utf-8"?>
<p:tagLst xmlns:p="http://schemas.openxmlformats.org/presentationml/2006/main">
  <p:tag name="THINKCELLSHAPEDONOTDELETE" val="pWrI5VB8k6kmZzxWu190EoQ"/>
</p:tagLst>
</file>

<file path=ppt/tags/tag311.xml><?xml version="1.0" encoding="utf-8"?>
<p:tagLst xmlns:p="http://schemas.openxmlformats.org/presentationml/2006/main">
  <p:tag name="THINKCELLSHAPEDONOTDELETE" val="pOoXlaIJSN0GhLaSZ38r3eg"/>
</p:tagLst>
</file>

<file path=ppt/tags/tag312.xml><?xml version="1.0" encoding="utf-8"?>
<p:tagLst xmlns:p="http://schemas.openxmlformats.org/presentationml/2006/main">
  <p:tag name="THINKCELLSHAPEDONOTDELETE" val="p9uI3_AdUH0ei4oqs8pQbxA"/>
</p:tagLst>
</file>

<file path=ppt/tags/tag313.xml><?xml version="1.0" encoding="utf-8"?>
<p:tagLst xmlns:p="http://schemas.openxmlformats.org/presentationml/2006/main">
  <p:tag name="THINKCELLSHAPEDONOTDELETE" val="pdPRTqLCcyE6yI0UJGJFmxw"/>
</p:tagLst>
</file>

<file path=ppt/tags/tag314.xml><?xml version="1.0" encoding="utf-8"?>
<p:tagLst xmlns:p="http://schemas.openxmlformats.org/presentationml/2006/main">
  <p:tag name="THINKCELLSHAPEDONOTDELETE" val="pc_nLzPNLqEamJUvSrZdq4A"/>
</p:tagLst>
</file>

<file path=ppt/tags/tag315.xml><?xml version="1.0" encoding="utf-8"?>
<p:tagLst xmlns:p="http://schemas.openxmlformats.org/presentationml/2006/main">
  <p:tag name="THINKCELLSHAPEDONOTDELETE" val="pjJemFlCeDEq07lVmjHFjuQ"/>
</p:tagLst>
</file>

<file path=ppt/tags/tag316.xml><?xml version="1.0" encoding="utf-8"?>
<p:tagLst xmlns:p="http://schemas.openxmlformats.org/presentationml/2006/main">
  <p:tag name="THINKCELLSHAPEDONOTDELETE" val="pyqBF02cCfUarAq.PePeYvQ"/>
</p:tagLst>
</file>

<file path=ppt/tags/tag317.xml><?xml version="1.0" encoding="utf-8"?>
<p:tagLst xmlns:p="http://schemas.openxmlformats.org/presentationml/2006/main">
  <p:tag name="THINKCELLSHAPEDONOTDELETE" val="pP2u0_bGkeEaenR5rJ1P8ZA"/>
</p:tagLst>
</file>

<file path=ppt/tags/tag318.xml><?xml version="1.0" encoding="utf-8"?>
<p:tagLst xmlns:p="http://schemas.openxmlformats.org/presentationml/2006/main">
  <p:tag name="THINKCELLSHAPEDONOTDELETE" val="pS6jUlBWQ3kmpNBPaB915Ag"/>
</p:tagLst>
</file>

<file path=ppt/tags/tag319.xml><?xml version="1.0" encoding="utf-8"?>
<p:tagLst xmlns:p="http://schemas.openxmlformats.org/presentationml/2006/main">
  <p:tag name="THINKCELLSHAPEDONOTDELETE" val="pxpQM0Oaj3EquTAtfCfcUtw"/>
</p:tagLst>
</file>

<file path=ppt/tags/tag320.xml><?xml version="1.0" encoding="utf-8"?>
<p:tagLst xmlns:p="http://schemas.openxmlformats.org/presentationml/2006/main">
  <p:tag name="THINKCELLSHAPEDONOTDELETE" val="pu0iuxjQ8XEa1BcvmlJfQ4Q"/>
</p:tagLst>
</file>

<file path=ppt/tags/tag321.xml><?xml version="1.0" encoding="utf-8"?>
<p:tagLst xmlns:p="http://schemas.openxmlformats.org/presentationml/2006/main">
  <p:tag name="THINKCELLSHAPEDONOTDELETE" val="ppO_O4HdpQUKI4bS8F68pcA"/>
</p:tagLst>
</file>

<file path=ppt/tags/tag322.xml><?xml version="1.0" encoding="utf-8"?>
<p:tagLst xmlns:p="http://schemas.openxmlformats.org/presentationml/2006/main">
  <p:tag name="THINKCELLSHAPEDONOTDELETE" val="p5cfa_FG5eUWN0HvFKMb0YQ"/>
</p:tagLst>
</file>

<file path=ppt/tags/tag323.xml><?xml version="1.0" encoding="utf-8"?>
<p:tagLst xmlns:p="http://schemas.openxmlformats.org/presentationml/2006/main">
  <p:tag name="THINKCELLSHAPEDONOTDELETE" val="pl9mvJ0TmSUyq9wAoz9LGfw"/>
</p:tagLst>
</file>

<file path=ppt/tags/tag324.xml><?xml version="1.0" encoding="utf-8"?>
<p:tagLst xmlns:p="http://schemas.openxmlformats.org/presentationml/2006/main">
  <p:tag name="THINKCELLSHAPEDONOTDELETE" val="pcwika6BiPEuuwRLdn_hhUg"/>
</p:tagLst>
</file>

<file path=ppt/tags/tag325.xml><?xml version="1.0" encoding="utf-8"?>
<p:tagLst xmlns:p="http://schemas.openxmlformats.org/presentationml/2006/main">
  <p:tag name="THINKCELLSHAPEDONOTDELETE" val="pmSEIzDKvO0GxKRH4SSorwg"/>
</p:tagLst>
</file>

<file path=ppt/tags/tag326.xml><?xml version="1.0" encoding="utf-8"?>
<p:tagLst xmlns:p="http://schemas.openxmlformats.org/presentationml/2006/main">
  <p:tag name="THINKCELLSHAPEDONOTDELETE" val="pk_RfvVFC30qYPn07wkFRgg"/>
</p:tagLst>
</file>

<file path=ppt/tags/tag327.xml><?xml version="1.0" encoding="utf-8"?>
<p:tagLst xmlns:p="http://schemas.openxmlformats.org/presentationml/2006/main">
  <p:tag name="THINKCELLSHAPEDONOTDELETE" val="pk_RfvVFC30qYPn07wkFRgg"/>
</p:tagLst>
</file>

<file path=ppt/tags/tag328.xml><?xml version="1.0" encoding="utf-8"?>
<p:tagLst xmlns:p="http://schemas.openxmlformats.org/presentationml/2006/main">
  <p:tag name="THINKCELLSHAPEDONOTDELETE" val="pk_RfvVFC30qYPn07wkFRgg"/>
</p:tagLst>
</file>

<file path=ppt/tags/tag329.xml><?xml version="1.0" encoding="utf-8"?>
<p:tagLst xmlns:p="http://schemas.openxmlformats.org/presentationml/2006/main">
  <p:tag name="THINKCELLSHAPEDONOTDELETE" val="ploq6DlFgckmq2w.ToiZZ0Q"/>
</p:tagLst>
</file>

<file path=ppt/tags/tag330.xml><?xml version="1.0" encoding="utf-8"?>
<p:tagLst xmlns:p="http://schemas.openxmlformats.org/presentationml/2006/main">
  <p:tag name="THINKCELLSHAPEDONOTDELETE" val="p5sdy.f_Lqkiy3pUQBxUnUA"/>
</p:tagLst>
</file>

<file path=ppt/tags/tag331.xml><?xml version="1.0" encoding="utf-8"?>
<p:tagLst xmlns:p="http://schemas.openxmlformats.org/presentationml/2006/main">
  <p:tag name="THINKCELLSHAPEDONOTDELETE" val="pZ_30az730kCnUsJach1imw"/>
</p:tagLst>
</file>

<file path=ppt/tags/tag332.xml><?xml version="1.0" encoding="utf-8"?>
<p:tagLst xmlns:p="http://schemas.openxmlformats.org/presentationml/2006/main">
  <p:tag name="THINKCELLSHAPEDONOTDELETE" val="pk_RfvVFC30qYPn07wkFRgg"/>
</p:tagLst>
</file>

<file path=ppt/tags/tag333.xml><?xml version="1.0" encoding="utf-8"?>
<p:tagLst xmlns:p="http://schemas.openxmlformats.org/presentationml/2006/main">
  <p:tag name="THINKCELLSHAPEDONOTDELETE" val="pk_RfvVFC30qYPn07wkFRgg"/>
</p:tagLst>
</file>

<file path=ppt/tags/tag334.xml><?xml version="1.0" encoding="utf-8"?>
<p:tagLst xmlns:p="http://schemas.openxmlformats.org/presentationml/2006/main">
  <p:tag name="THINKCELLSHAPEDONOTDELETE" val="pHuZ.3jRB70.M1LdoAi8.gA"/>
</p:tagLst>
</file>

<file path=ppt/tags/tag335.xml><?xml version="1.0" encoding="utf-8"?>
<p:tagLst xmlns:p="http://schemas.openxmlformats.org/presentationml/2006/main">
  <p:tag name="THINKCELLSHAPEDONOTDELETE" val="pypSmioKS9UycFQjoWiM2FQ"/>
</p:tagLst>
</file>

<file path=ppt/tags/tag336.xml><?xml version="1.0" encoding="utf-8"?>
<p:tagLst xmlns:p="http://schemas.openxmlformats.org/presentationml/2006/main">
  <p:tag name="THINKCELLSHAPEDONOTDELETE" val="pCEoX4YkpNUenEPSCUQf32Q"/>
</p:tagLst>
</file>

<file path=ppt/tags/tag337.xml><?xml version="1.0" encoding="utf-8"?>
<p:tagLst xmlns:p="http://schemas.openxmlformats.org/presentationml/2006/main">
  <p:tag name="THINKCELLSHAPEDONOTDELETE" val="psWpjdKKfkEGK3ayf.JH46A"/>
</p:tagLst>
</file>

<file path=ppt/tags/tag338.xml><?xml version="1.0" encoding="utf-8"?>
<p:tagLst xmlns:p="http://schemas.openxmlformats.org/presentationml/2006/main">
  <p:tag name="THINKCELLSHAPEDONOTDELETE" val="thinkcellActiveDocDoNotDelete"/>
</p:tagLst>
</file>

<file path=ppt/tags/tag339.xml><?xml version="1.0" encoding="utf-8"?>
<p:tagLst xmlns:p="http://schemas.openxmlformats.org/presentationml/2006/main">
  <p:tag name="THINKCELLSHAPEDONOTDELETE" val="tKF25xc2F4k.FXcTEnTG5Xw"/>
</p:tagLst>
</file>

<file path=ppt/tags/tag340.xml><?xml version="1.0" encoding="utf-8"?>
<p:tagLst xmlns:p="http://schemas.openxmlformats.org/presentationml/2006/main">
  <p:tag name="THINKCELLSHAPEDONOTDELETE" val="pymd70fEYiE.oBUPgCAsnIQ"/>
</p:tagLst>
</file>

<file path=ppt/tags/tag341.xml><?xml version="1.0" encoding="utf-8"?>
<p:tagLst xmlns:p="http://schemas.openxmlformats.org/presentationml/2006/main">
  <p:tag name="THINKCELLSHAPEDONOTDELETE" val="p90klEs.BtEWoQDY8LC1sEA"/>
</p:tagLst>
</file>

<file path=ppt/tags/tag342.xml><?xml version="1.0" encoding="utf-8"?>
<p:tagLst xmlns:p="http://schemas.openxmlformats.org/presentationml/2006/main">
  <p:tag name="THINKCELLSHAPEDONOTDELETE" val="tzZVOlr_m3kiYERtUrsruQQ"/>
</p:tagLst>
</file>

<file path=ppt/tags/tag343.xml><?xml version="1.0" encoding="utf-8"?>
<p:tagLst xmlns:p="http://schemas.openxmlformats.org/presentationml/2006/main">
  <p:tag name="THINKCELLSHAPEDONOTDELETE" val="t09M6zBlo7kOyorvi3n3JlQ"/>
</p:tagLst>
</file>

<file path=ppt/tags/tag344.xml><?xml version="1.0" encoding="utf-8"?>
<p:tagLst xmlns:p="http://schemas.openxmlformats.org/presentationml/2006/main">
  <p:tag name="THINKCELLSHAPEDONOTDELETE" val="twcPUXfUpEUyP4tAZABXiBw"/>
</p:tagLst>
</file>

<file path=ppt/tags/tag345.xml><?xml version="1.0" encoding="utf-8"?>
<p:tagLst xmlns:p="http://schemas.openxmlformats.org/presentationml/2006/main">
  <p:tag name="THINKCELLSHAPEDONOTDELETE" val="tjH3T5HCcZUmhWdHP82MPIQ"/>
</p:tagLst>
</file>

<file path=ppt/tags/tag346.xml><?xml version="1.0" encoding="utf-8"?>
<p:tagLst xmlns:p="http://schemas.openxmlformats.org/presentationml/2006/main">
  <p:tag name="THINKCELLSHAPEDONOTDELETE" val="tvAtL2tyTOEGMqtIMFQqL3g"/>
</p:tagLst>
</file>

<file path=ppt/tags/tag347.xml><?xml version="1.0" encoding="utf-8"?>
<p:tagLst xmlns:p="http://schemas.openxmlformats.org/presentationml/2006/main">
  <p:tag name="THINKCELLSHAPEDONOTDELETE" val="tgsd4yP6jiEWoU0LHev4Kdw"/>
</p:tagLst>
</file>

<file path=ppt/tags/tag348.xml><?xml version="1.0" encoding="utf-8"?>
<p:tagLst xmlns:p="http://schemas.openxmlformats.org/presentationml/2006/main">
  <p:tag name="THINKCELLSHAPEDONOTDELETE" val="td.Z1R7.LekOWrOaiQRpgnA"/>
</p:tagLst>
</file>

<file path=ppt/tags/tag349.xml><?xml version="1.0" encoding="utf-8"?>
<p:tagLst xmlns:p="http://schemas.openxmlformats.org/presentationml/2006/main">
  <p:tag name="THINKCELLSHAPEDONOTDELETE" val="t5LOYgP0nWUyyN19zKFcWUQ"/>
</p:tagLst>
</file>

<file path=ppt/tags/tag350.xml><?xml version="1.0" encoding="utf-8"?>
<p:tagLst xmlns:p="http://schemas.openxmlformats.org/presentationml/2006/main">
  <p:tag name="THINKCELLSHAPEDONOTDELETE" val="t9fMB.DPsg0eR6c9mrv6rPQ"/>
</p:tagLst>
</file>

<file path=ppt/tags/tag351.xml><?xml version="1.0" encoding="utf-8"?>
<p:tagLst xmlns:p="http://schemas.openxmlformats.org/presentationml/2006/main">
  <p:tag name="THINKCELLSHAPEDONOTDELETE" val="t2BuW1NyMTEGBk4izOzYzKA"/>
</p:tagLst>
</file>

<file path=ppt/tags/tag352.xml><?xml version="1.0" encoding="utf-8"?>
<p:tagLst xmlns:p="http://schemas.openxmlformats.org/presentationml/2006/main">
  <p:tag name="THINKCELLSHAPEDONOTDELETE" val="tlJxqrpBkZEeCQV_zHYbRBg"/>
</p:tagLst>
</file>

<file path=ppt/tags/tag353.xml><?xml version="1.0" encoding="utf-8"?>
<p:tagLst xmlns:p="http://schemas.openxmlformats.org/presentationml/2006/main">
  <p:tag name="THINKCELLSHAPEDONOTDELETE" val="tslc75pcMjUaFf3O5UPrbkA"/>
</p:tagLst>
</file>

<file path=ppt/tags/tag354.xml><?xml version="1.0" encoding="utf-8"?>
<p:tagLst xmlns:p="http://schemas.openxmlformats.org/presentationml/2006/main">
  <p:tag name="THINKCELLSHAPEDONOTDELETE" val="tUZQ.sowiFU25dJlZnj0XDQ"/>
</p:tagLst>
</file>

<file path=ppt/tags/tag355.xml><?xml version="1.0" encoding="utf-8"?>
<p:tagLst xmlns:p="http://schemas.openxmlformats.org/presentationml/2006/main">
  <p:tag name="THINKCELLSHAPEDONOTDELETE" val="t315OBUcBy0SGbVzP8gDysQ"/>
</p:tagLst>
</file>

<file path=ppt/tags/tag356.xml><?xml version="1.0" encoding="utf-8"?>
<p:tagLst xmlns:p="http://schemas.openxmlformats.org/presentationml/2006/main">
  <p:tag name="THINKCELLSHAPEDONOTDELETE" val="tFHzM7z0BKUSrNXB1AqPDvg"/>
</p:tagLst>
</file>

<file path=ppt/tags/tag357.xml><?xml version="1.0" encoding="utf-8"?>
<p:tagLst xmlns:p="http://schemas.openxmlformats.org/presentationml/2006/main">
  <p:tag name="THINKCELLSHAPEDONOTDELETE" val="tDC_vAlPfjEWL2PdXGpkauQ"/>
</p:tagLst>
</file>

<file path=ppt/tags/tag358.xml><?xml version="1.0" encoding="utf-8"?>
<p:tagLst xmlns:p="http://schemas.openxmlformats.org/presentationml/2006/main">
  <p:tag name="THINKCELLSHAPEDONOTDELETE" val="tcYeWnUQck02Rcehv5lGm8Q"/>
</p:tagLst>
</file>

<file path=ppt/tags/tag359.xml><?xml version="1.0" encoding="utf-8"?>
<p:tagLst xmlns:p="http://schemas.openxmlformats.org/presentationml/2006/main">
  <p:tag name="THINKCELLSHAPEDONOTDELETE" val="t_MUsSOgOoUSlPvpxJF66zg"/>
</p:tagLst>
</file>

<file path=ppt/tags/tag360.xml><?xml version="1.0" encoding="utf-8"?>
<p:tagLst xmlns:p="http://schemas.openxmlformats.org/presentationml/2006/main">
  <p:tag name="THINKCELLSHAPEDONOTDELETE" val="twp_sMrR5OUuRFkzcJbozuQ"/>
</p:tagLst>
</file>

<file path=ppt/tags/tag361.xml><?xml version="1.0" encoding="utf-8"?>
<p:tagLst xmlns:p="http://schemas.openxmlformats.org/presentationml/2006/main">
  <p:tag name="THINKCELLSHAPEDONOTDELETE" val="tpZA88F1kX0Whx2FfYdmsqA"/>
</p:tagLst>
</file>

<file path=ppt/tags/tag362.xml><?xml version="1.0" encoding="utf-8"?>
<p:tagLst xmlns:p="http://schemas.openxmlformats.org/presentationml/2006/main">
  <p:tag name="THINKCELLSHAPEDONOTDELETE" val="t0aJripNL1UuJ0PJDcnKacw"/>
</p:tagLst>
</file>

<file path=ppt/tags/tag363.xml><?xml version="1.0" encoding="utf-8"?>
<p:tagLst xmlns:p="http://schemas.openxmlformats.org/presentationml/2006/main">
  <p:tag name="THINKCELLSHAPEDONOTDELETE" val="teTFwfwCK2kKH_15Yg52m4A"/>
</p:tagLst>
</file>

<file path=ppt/tags/tag364.xml><?xml version="1.0" encoding="utf-8"?>
<p:tagLst xmlns:p="http://schemas.openxmlformats.org/presentationml/2006/main">
  <p:tag name="THINKCELLSHAPEDONOTDELETE" val="t_0otdT7SO0Skkbc6uHBAsA"/>
</p:tagLst>
</file>

<file path=ppt/tags/tag365.xml><?xml version="1.0" encoding="utf-8"?>
<p:tagLst xmlns:p="http://schemas.openxmlformats.org/presentationml/2006/main">
  <p:tag name="THINKCELLSHAPEDONOTDELETE" val="tE.gM65mCpk.7uV_GfQpsWA"/>
</p:tagLst>
</file>

<file path=ppt/tags/tag366.xml><?xml version="1.0" encoding="utf-8"?>
<p:tagLst xmlns:p="http://schemas.openxmlformats.org/presentationml/2006/main">
  <p:tag name="THINKCELLSHAPEDONOTDELETE" val="tdgL5FeAIxkWz7UdNoLGw.A"/>
</p:tagLst>
</file>

<file path=ppt/tags/tag367.xml><?xml version="1.0" encoding="utf-8"?>
<p:tagLst xmlns:p="http://schemas.openxmlformats.org/presentationml/2006/main">
  <p:tag name="THINKCELLSHAPEDONOTDELETE" val="tUHTGhOpw4EadDaBbThwp5w"/>
</p:tagLst>
</file>

<file path=ppt/tags/tag368.xml><?xml version="1.0" encoding="utf-8"?>
<p:tagLst xmlns:p="http://schemas.openxmlformats.org/presentationml/2006/main">
  <p:tag name="THINKCELLSHAPEDONOTDELETE" val="tINAlDHu3wUiiGHQAdDEuSQ"/>
</p:tagLst>
</file>

<file path=ppt/tags/tag369.xml><?xml version="1.0" encoding="utf-8"?>
<p:tagLst xmlns:p="http://schemas.openxmlformats.org/presentationml/2006/main">
  <p:tag name="THINKCELLSHAPEDONOTDELETE" val="tl9JJ7KWdpkybISUOBLh9jQ"/>
</p:tagLst>
</file>

<file path=ppt/tags/tag370.xml><?xml version="1.0" encoding="utf-8"?>
<p:tagLst xmlns:p="http://schemas.openxmlformats.org/presentationml/2006/main">
  <p:tag name="THINKCELLSHAPEDONOTDELETE" val="tZ9qLEuZvLEmOiwRySiH5Fg"/>
</p:tagLst>
</file>

<file path=ppt/tags/tag371.xml><?xml version="1.0" encoding="utf-8"?>
<p:tagLst xmlns:p="http://schemas.openxmlformats.org/presentationml/2006/main">
  <p:tag name="THINKCELLSHAPEDONOTDELETE" val="to.TQnOjT2kaXCNagN7wI.Q"/>
</p:tagLst>
</file>

<file path=ppt/tags/tag372.xml><?xml version="1.0" encoding="utf-8"?>
<p:tagLst xmlns:p="http://schemas.openxmlformats.org/presentationml/2006/main">
  <p:tag name="THINKCELLSHAPEDONOTDELETE" val="tDGOCnlQ9bEG4xh4oWdZZlw"/>
</p:tagLst>
</file>

<file path=ppt/tags/tag373.xml><?xml version="1.0" encoding="utf-8"?>
<p:tagLst xmlns:p="http://schemas.openxmlformats.org/presentationml/2006/main">
  <p:tag name="THINKCELLSHAPEDONOTDELETE" val="tUqdJU0o2bkmVE4M4QpMGWQ"/>
</p:tagLst>
</file>

<file path=ppt/tags/tag374.xml><?xml version="1.0" encoding="utf-8"?>
<p:tagLst xmlns:p="http://schemas.openxmlformats.org/presentationml/2006/main">
  <p:tag name="THINKCELLSHAPEDONOTDELETE" val="tUhC5n5T1MEK2RgYF1GdKoQ"/>
</p:tagLst>
</file>

<file path=ppt/tags/tag375.xml><?xml version="1.0" encoding="utf-8"?>
<p:tagLst xmlns:p="http://schemas.openxmlformats.org/presentationml/2006/main">
  <p:tag name="THINKCELLSHAPEDONOTDELETE" val="t9waEomYN8E2TJFy1XeqpDQ"/>
</p:tagLst>
</file>

<file path=ppt/tags/tag376.xml><?xml version="1.0" encoding="utf-8"?>
<p:tagLst xmlns:p="http://schemas.openxmlformats.org/presentationml/2006/main">
  <p:tag name="THINKCELLSHAPEDONOTDELETE" val="tXSvG8wEq20G6FEQ2Y5EgjQ"/>
</p:tagLst>
</file>

<file path=ppt/tags/tag377.xml><?xml version="1.0" encoding="utf-8"?>
<p:tagLst xmlns:p="http://schemas.openxmlformats.org/presentationml/2006/main">
  <p:tag name="THINKCELLSHAPEDONOTDELETE" val="tCvEIPkG0rUKXvmaJqjxjtQ"/>
</p:tagLst>
</file>

<file path=ppt/tags/tag378.xml><?xml version="1.0" encoding="utf-8"?>
<p:tagLst xmlns:p="http://schemas.openxmlformats.org/presentationml/2006/main">
  <p:tag name="THINKCELLSHAPEDONOTDELETE" val="tiXYLtFgaQEilQfyacgX6mg"/>
</p:tagLst>
</file>

<file path=ppt/tags/tag379.xml><?xml version="1.0" encoding="utf-8"?>
<p:tagLst xmlns:p="http://schemas.openxmlformats.org/presentationml/2006/main">
  <p:tag name="THINKCELLSHAPEDONOTDELETE" val="tELzKYTjUtUW66Zj0ecoQwA"/>
</p:tagLst>
</file>

<file path=ppt/tags/tag380.xml><?xml version="1.0" encoding="utf-8"?>
<p:tagLst xmlns:p="http://schemas.openxmlformats.org/presentationml/2006/main">
  <p:tag name="THINKCELLSHAPEDONOTDELETE" val="tg9uA6Z0NSkW2RTNC.Heyvw"/>
</p:tagLst>
</file>

<file path=ppt/tags/tag381.xml><?xml version="1.0" encoding="utf-8"?>
<p:tagLst xmlns:p="http://schemas.openxmlformats.org/presentationml/2006/main">
  <p:tag name="THINKCELLSHAPEDONOTDELETE" val="tPi3FGmr9eU68RTWFRDSQ3w"/>
</p:tagLst>
</file>

<file path=ppt/tags/tag382.xml><?xml version="1.0" encoding="utf-8"?>
<p:tagLst xmlns:p="http://schemas.openxmlformats.org/presentationml/2006/main">
  <p:tag name="THINKCELLSHAPEDONOTDELETE" val="trRiCbAiD4Ua8Lk8A0De71A"/>
</p:tagLst>
</file>

<file path=ppt/tags/tag383.xml><?xml version="1.0" encoding="utf-8"?>
<p:tagLst xmlns:p="http://schemas.openxmlformats.org/presentationml/2006/main">
  <p:tag name="THINKCELLSHAPEDONOTDELETE" val="tS9WlJi3uGEGoXxXJS7AwcQ"/>
</p:tagLst>
</file>

<file path=ppt/tags/tag384.xml><?xml version="1.0" encoding="utf-8"?>
<p:tagLst xmlns:p="http://schemas.openxmlformats.org/presentationml/2006/main">
  <p:tag name="THINKCELLSHAPEDONOTDELETE" val="tZDeTEKM9aki3yWCVh4qZfg"/>
</p:tagLst>
</file>

<file path=ppt/tags/tag385.xml><?xml version="1.0" encoding="utf-8"?>
<p:tagLst xmlns:p="http://schemas.openxmlformats.org/presentationml/2006/main">
  <p:tag name="THINKCELLSHAPEDONOTDELETE" val="tVh10IcOzpUSQXlgw.9tC1Q"/>
</p:tagLst>
</file>

<file path=ppt/tags/tag386.xml><?xml version="1.0" encoding="utf-8"?>
<p:tagLst xmlns:p="http://schemas.openxmlformats.org/presentationml/2006/main">
  <p:tag name="THINKCELLSHAPEDONOTDELETE" val="tV6JXOkI2cEmON.QAxwAM0Q"/>
</p:tagLst>
</file>

<file path=ppt/tags/tag387.xml><?xml version="1.0" encoding="utf-8"?>
<p:tagLst xmlns:p="http://schemas.openxmlformats.org/presentationml/2006/main">
  <p:tag name="THINKCELLSHAPEDONOTDELETE" val="teHS.WLh74E6ZGNjHPl2UhA"/>
</p:tagLst>
</file>

<file path=ppt/tags/tag388.xml><?xml version="1.0" encoding="utf-8"?>
<p:tagLst xmlns:p="http://schemas.openxmlformats.org/presentationml/2006/main">
  <p:tag name="THINKCELLSHAPEDONOTDELETE" val="p1zGLbrlQA0SSSdhgjP_RUQ"/>
</p:tagLst>
</file>

<file path=ppt/tags/tag389.xml><?xml version="1.0" encoding="utf-8"?>
<p:tagLst xmlns:p="http://schemas.openxmlformats.org/presentationml/2006/main">
  <p:tag name="THINKCELLSHAPEDONOTDELETE" val="pQ3aD3kFWD0CPVby3PXgd0Q"/>
</p:tagLst>
</file>

<file path=ppt/tags/tag390.xml><?xml version="1.0" encoding="utf-8"?>
<p:tagLst xmlns:p="http://schemas.openxmlformats.org/presentationml/2006/main">
  <p:tag name="THINKCELLSHAPEDONOTDELETE" val="pdkYuWKj7.EqYEDTFiqr_qA"/>
</p:tagLst>
</file>

<file path=ppt/tags/tag391.xml><?xml version="1.0" encoding="utf-8"?>
<p:tagLst xmlns:p="http://schemas.openxmlformats.org/presentationml/2006/main">
  <p:tag name="THINKCELLSHAPEDONOTDELETE" val="pOzafWfO.TkS5ubdFt0TXxg"/>
</p:tagLst>
</file>

<file path=ppt/tags/tag392.xml><?xml version="1.0" encoding="utf-8"?>
<p:tagLst xmlns:p="http://schemas.openxmlformats.org/presentationml/2006/main">
  <p:tag name="THINKCELLSHAPEDONOTDELETE" val="p_8H3.QVuI0uljywrkdVcrw"/>
</p:tagLst>
</file>

<file path=ppt/tags/tag393.xml><?xml version="1.0" encoding="utf-8"?>
<p:tagLst xmlns:p="http://schemas.openxmlformats.org/presentationml/2006/main">
  <p:tag name="THINKCELLSHAPEDONOTDELETE" val="pnrhLnTJG10mQGFhKfx5JPA"/>
</p:tagLst>
</file>

<file path=ppt/tags/tag394.xml><?xml version="1.0" encoding="utf-8"?>
<p:tagLst xmlns:p="http://schemas.openxmlformats.org/presentationml/2006/main">
  <p:tag name="THINKCELLSHAPEDONOTDELETE" val="pjYoNYrpvQkm4Iajue1l_uA"/>
</p:tagLst>
</file>

<file path=ppt/tags/tag395.xml><?xml version="1.0" encoding="utf-8"?>
<p:tagLst xmlns:p="http://schemas.openxmlformats.org/presentationml/2006/main">
  <p:tag name="THINKCELLSHAPEDONOTDELETE" val="pBi6rTaj7SkuV2Q1pqhbuNQ"/>
</p:tagLst>
</file>

<file path=ppt/tags/tag396.xml><?xml version="1.0" encoding="utf-8"?>
<p:tagLst xmlns:p="http://schemas.openxmlformats.org/presentationml/2006/main">
  <p:tag name="THINKCELLSHAPEDONOTDELETE" val="p2nPhcDDROkelFBDFd9nCcg"/>
</p:tagLst>
</file>

<file path=ppt/tags/tag397.xml><?xml version="1.0" encoding="utf-8"?>
<p:tagLst xmlns:p="http://schemas.openxmlformats.org/presentationml/2006/main">
  <p:tag name="THINKCELLSHAPEDONOTDELETE" val="pWApDtmcU8UOJK78r4fYY.Q"/>
</p:tagLst>
</file>

<file path=ppt/tags/tag398.xml><?xml version="1.0" encoding="utf-8"?>
<p:tagLst xmlns:p="http://schemas.openxmlformats.org/presentationml/2006/main">
  <p:tag name="THINKCELLSHAPEDONOTDELETE" val="pcjrC4m0iEkmby6G097WQTA"/>
</p:tagLst>
</file>

<file path=ppt/tags/tag399.xml><?xml version="1.0" encoding="utf-8"?>
<p:tagLst xmlns:p="http://schemas.openxmlformats.org/presentationml/2006/main">
  <p:tag name="THINKCELLSHAPEDONOTDELETE" val="pNyT30AK.uEeYnskB25.j4Q"/>
</p:tagLst>
</file>

<file path=ppt/tags/tag400.xml><?xml version="1.0" encoding="utf-8"?>
<p:tagLst xmlns:p="http://schemas.openxmlformats.org/presentationml/2006/main">
  <p:tag name="THINKCELLSHAPEDONOTDELETE" val="pYCu9FSPwGEmRGZxHlbU9sQ"/>
</p:tagLst>
</file>

<file path=ppt/tags/tag401.xml><?xml version="1.0" encoding="utf-8"?>
<p:tagLst xmlns:p="http://schemas.openxmlformats.org/presentationml/2006/main">
  <p:tag name="THINKCELLSHAPEDONOTDELETE" val="pFPRbjdza7keKuDr7379sIw"/>
</p:tagLst>
</file>

<file path=ppt/tags/tag402.xml><?xml version="1.0" encoding="utf-8"?>
<p:tagLst xmlns:p="http://schemas.openxmlformats.org/presentationml/2006/main">
  <p:tag name="THINKCELLSHAPEDONOTDELETE" val="pMarzAxTs50e6zMST.yZlyA"/>
</p:tagLst>
</file>

<file path=ppt/tags/tag403.xml><?xml version="1.0" encoding="utf-8"?>
<p:tagLst xmlns:p="http://schemas.openxmlformats.org/presentationml/2006/main">
  <p:tag name="THINKCELLSHAPEDONOTDELETE" val="pECNgrgMeKk.Kf99FPdD6uA"/>
</p:tagLst>
</file>

<file path=ppt/tags/tag404.xml><?xml version="1.0" encoding="utf-8"?>
<p:tagLst xmlns:p="http://schemas.openxmlformats.org/presentationml/2006/main">
  <p:tag name="THINKCELLSHAPEDONOTDELETE" val="pfzcArokff0WXXRoC37ybTA"/>
</p:tagLst>
</file>

<file path=ppt/tags/tag405.xml><?xml version="1.0" encoding="utf-8"?>
<p:tagLst xmlns:p="http://schemas.openxmlformats.org/presentationml/2006/main">
  <p:tag name="THINKCELLSHAPEDONOTDELETE" val="tSMXClLHcrUaJ1y7baeeV_A"/>
</p:tagLst>
</file>

<file path=ppt/tags/tag406.xml><?xml version="1.0" encoding="utf-8"?>
<p:tagLst xmlns:p="http://schemas.openxmlformats.org/presentationml/2006/main">
  <p:tag name="THINKCELLSHAPEDONOTDELETE" val="tjh7btBnDiE.wDgkxT6O4yw"/>
</p:tagLst>
</file>

<file path=ppt/tags/tag407.xml><?xml version="1.0" encoding="utf-8"?>
<p:tagLst xmlns:p="http://schemas.openxmlformats.org/presentationml/2006/main">
  <p:tag name="THINKCELLSHAPEDONOTDELETE" val="tgOUx3g5OH0eKW4cZnrHT4w"/>
</p:tagLst>
</file>

<file path=ppt/tags/tag408.xml><?xml version="1.0" encoding="utf-8"?>
<p:tagLst xmlns:p="http://schemas.openxmlformats.org/presentationml/2006/main">
  <p:tag name="THINKCELLSHAPEDONOTDELETE" val="tRL7jZ90Dek6vHGMTSLLIHg"/>
</p:tagLst>
</file>

<file path=ppt/tags/tag409.xml><?xml version="1.0" encoding="utf-8"?>
<p:tagLst xmlns:p="http://schemas.openxmlformats.org/presentationml/2006/main">
  <p:tag name="THINKCELLSHAPEDONOTDELETE" val="tRlmiMjqWqEW4xh8s7QAAiA"/>
</p:tagLst>
</file>

<file path=ppt/tags/tag410.xml><?xml version="1.0" encoding="utf-8"?>
<p:tagLst xmlns:p="http://schemas.openxmlformats.org/presentationml/2006/main">
  <p:tag name="THINKCELLSHAPEDONOTDELETE" val="t4rpu5x1KqkCJ4yPp.jn.rA"/>
</p:tagLst>
</file>

<file path=ppt/tags/tag411.xml><?xml version="1.0" encoding="utf-8"?>
<p:tagLst xmlns:p="http://schemas.openxmlformats.org/presentationml/2006/main">
  <p:tag name="THINKCELLSHAPEDONOTDELETE" val="t2uWWkazlmUGhQOHOt4Y7nw"/>
</p:tagLst>
</file>

<file path=ppt/tags/tag412.xml><?xml version="1.0" encoding="utf-8"?>
<p:tagLst xmlns:p="http://schemas.openxmlformats.org/presentationml/2006/main">
  <p:tag name="THINKCELLSHAPEDONOTDELETE" val="tRRGJX1e2nEOBm54yEy0YBw"/>
</p:tagLst>
</file>

<file path=ppt/tags/tag413.xml><?xml version="1.0" encoding="utf-8"?>
<p:tagLst xmlns:p="http://schemas.openxmlformats.org/presentationml/2006/main">
  <p:tag name="THINKCELLSHAPEDONOTDELETE" val="tD6ZLMBqU.k6CXki0DShtiQ"/>
</p:tagLst>
</file>

<file path=ppt/tags/tag414.xml><?xml version="1.0" encoding="utf-8"?>
<p:tagLst xmlns:p="http://schemas.openxmlformats.org/presentationml/2006/main">
  <p:tag name="THINKCELLSHAPEDONOTDELETE" val="tyrhrX7qYZ0Sk5DymWYhuQQ"/>
</p:tagLst>
</file>

<file path=ppt/tags/tag415.xml><?xml version="1.0" encoding="utf-8"?>
<p:tagLst xmlns:p="http://schemas.openxmlformats.org/presentationml/2006/main">
  <p:tag name="THINKCELLSHAPEDONOTDELETE" val="tJDZ15.IfaUCpqvPfeQthLw"/>
</p:tagLst>
</file>

<file path=ppt/tags/tag416.xml><?xml version="1.0" encoding="utf-8"?>
<p:tagLst xmlns:p="http://schemas.openxmlformats.org/presentationml/2006/main">
  <p:tag name="THINKCELLSHAPEDONOTDELETE" val="tChk_IBbAbkiWvo1RlzaOCA"/>
</p:tagLst>
</file>

<file path=ppt/tags/tag417.xml><?xml version="1.0" encoding="utf-8"?>
<p:tagLst xmlns:p="http://schemas.openxmlformats.org/presentationml/2006/main">
  <p:tag name="THINKCELLSHAPEDONOTDELETE" val="tUqfU5Vhe70y.FZSE27Ggpg"/>
</p:tagLst>
</file>

<file path=ppt/tags/tag418.xml><?xml version="1.0" encoding="utf-8"?>
<p:tagLst xmlns:p="http://schemas.openxmlformats.org/presentationml/2006/main">
  <p:tag name="THINKCELLSHAPEDONOTDELETE" val="pS2Dr3lcEskK77cEKwD_W4g"/>
</p:tagLst>
</file>

<file path=ppt/tags/tag419.xml><?xml version="1.0" encoding="utf-8"?>
<p:tagLst xmlns:p="http://schemas.openxmlformats.org/presentationml/2006/main">
  <p:tag name="THINKCELLSHAPEDONOTDELETE" val="pw180u6sMak6JBmhpjZqjmw"/>
</p:tagLst>
</file>

<file path=ppt/tags/tag420.xml><?xml version="1.0" encoding="utf-8"?>
<p:tagLst xmlns:p="http://schemas.openxmlformats.org/presentationml/2006/main">
  <p:tag name="THINKCELLSHAPEDONOTDELETE" val="p4QvfoG88z0mWp6ld8x8Wog"/>
</p:tagLst>
</file>

<file path=ppt/tags/tag421.xml><?xml version="1.0" encoding="utf-8"?>
<p:tagLst xmlns:p="http://schemas.openxmlformats.org/presentationml/2006/main">
  <p:tag name="THINKCELLSHAPEDONOTDELETE" val="pmoXe6WRXw0.1P4hzcVXCvg"/>
</p:tagLst>
</file>

<file path=ppt/tags/tag422.xml><?xml version="1.0" encoding="utf-8"?>
<p:tagLst xmlns:p="http://schemas.openxmlformats.org/presentationml/2006/main">
  <p:tag name="THINKCELLSHAPEDONOTDELETE" val="pyVFvCGoo6kydlZenv4IwBQ"/>
</p:tagLst>
</file>

<file path=ppt/tags/tag423.xml><?xml version="1.0" encoding="utf-8"?>
<p:tagLst xmlns:p="http://schemas.openxmlformats.org/presentationml/2006/main">
  <p:tag name="THINKCELLSHAPEDONOTDELETE" val="pbC.YmxmsAkyesBE0UVDpjw"/>
</p:tagLst>
</file>

<file path=ppt/tags/tag424.xml><?xml version="1.0" encoding="utf-8"?>
<p:tagLst xmlns:p="http://schemas.openxmlformats.org/presentationml/2006/main">
  <p:tag name="THINKCELLSHAPEDONOTDELETE" val="pgE7srFt1QUOrN8S7xVhwWg"/>
</p:tagLst>
</file>

<file path=ppt/tags/tag425.xml><?xml version="1.0" encoding="utf-8"?>
<p:tagLst xmlns:p="http://schemas.openxmlformats.org/presentationml/2006/main">
  <p:tag name="THINKCELLSHAPEDONOTDELETE" val="pHEEqO8O8R06N7NEGlYNcbA"/>
</p:tagLst>
</file>

<file path=ppt/tags/tag426.xml><?xml version="1.0" encoding="utf-8"?>
<p:tagLst xmlns:p="http://schemas.openxmlformats.org/presentationml/2006/main">
  <p:tag name="THINKCELLSHAPEDONOTDELETE" val="pa8tjTdSbP0W91nGw8S8u1g"/>
</p:tagLst>
</file>

<file path=ppt/tags/tag427.xml><?xml version="1.0" encoding="utf-8"?>
<p:tagLst xmlns:p="http://schemas.openxmlformats.org/presentationml/2006/main">
  <p:tag name="THINKCELLSHAPEDONOTDELETE" val="pV92.DOoFpU6Q0pBYDEK0bw"/>
</p:tagLst>
</file>

<file path=ppt/tags/tag428.xml><?xml version="1.0" encoding="utf-8"?>
<p:tagLst xmlns:p="http://schemas.openxmlformats.org/presentationml/2006/main">
  <p:tag name="THINKCELLSHAPEDONOTDELETE" val="pEQn1WNTlT0Ktot4GwwASvQ"/>
</p:tagLst>
</file>

<file path=ppt/tags/tag429.xml><?xml version="1.0" encoding="utf-8"?>
<p:tagLst xmlns:p="http://schemas.openxmlformats.org/presentationml/2006/main">
  <p:tag name="THINKCELLSHAPEDONOTDELETE" val="pfHl.TcwJ6E.siFrjtnNgag"/>
</p:tagLst>
</file>

<file path=ppt/tags/tag430.xml><?xml version="1.0" encoding="utf-8"?>
<p:tagLst xmlns:p="http://schemas.openxmlformats.org/presentationml/2006/main">
  <p:tag name="THINKCELLSHAPEDONOTDELETE" val="pNfsccL4bd0SIsffIaC3kbQ"/>
</p:tagLst>
</file>

<file path=ppt/tags/tag431.xml><?xml version="1.0" encoding="utf-8"?>
<p:tagLst xmlns:p="http://schemas.openxmlformats.org/presentationml/2006/main">
  <p:tag name="THINKCELLSHAPEDONOTDELETE" val="pCEoX4YkpNUenEPSCUQf32Q"/>
</p:tagLst>
</file>

<file path=ppt/tags/tag432.xml><?xml version="1.0" encoding="utf-8"?>
<p:tagLst xmlns:p="http://schemas.openxmlformats.org/presentationml/2006/main">
  <p:tag name="THINKCELLSHAPEDONOTDELETE" val="thinkcellActiveDocDoNotDelete"/>
</p:tagLst>
</file>

<file path=ppt/tags/tag433.xml><?xml version="1.0" encoding="utf-8"?>
<p:tagLst xmlns:p="http://schemas.openxmlformats.org/presentationml/2006/main">
  <p:tag name="THINKCELLSHAPEDONOTDELETE" val="tzhMx02CqkUa7J8M4jfsp9Q"/>
</p:tagLst>
</file>

<file path=ppt/tags/tag434.xml><?xml version="1.0" encoding="utf-8"?>
<p:tagLst xmlns:p="http://schemas.openxmlformats.org/presentationml/2006/main">
  <p:tag name="THINKCELLSHAPEDONOTDELETE" val="pH60fEQIgv0OXlI9SjSjs.A"/>
</p:tagLst>
</file>

<file path=ppt/tags/tag435.xml><?xml version="1.0" encoding="utf-8"?>
<p:tagLst xmlns:p="http://schemas.openxmlformats.org/presentationml/2006/main">
  <p:tag name="THINKCELLSHAPEDONOTDELETE" val="tPdFWcMEO7U6khCplWIVNIA"/>
</p:tagLst>
</file>

<file path=ppt/tags/tag436.xml><?xml version="1.0" encoding="utf-8"?>
<p:tagLst xmlns:p="http://schemas.openxmlformats.org/presentationml/2006/main">
  <p:tag name="THINKCELLSHAPEDONOTDELETE" val="tbWwPZnmHgE6o0kcl_4t7VQ"/>
</p:tagLst>
</file>

<file path=ppt/tags/tag437.xml><?xml version="1.0" encoding="utf-8"?>
<p:tagLst xmlns:p="http://schemas.openxmlformats.org/presentationml/2006/main">
  <p:tag name="THINKCELLSHAPEDONOTDELETE" val="tA3X2AD6ykUWKCE8G9fGT4Q"/>
</p:tagLst>
</file>

<file path=ppt/tags/tag438.xml><?xml version="1.0" encoding="utf-8"?>
<p:tagLst xmlns:p="http://schemas.openxmlformats.org/presentationml/2006/main">
  <p:tag name="THINKCELLSHAPEDONOTDELETE" val="tCwxw11iTFE2qB57xM78HNQ"/>
</p:tagLst>
</file>

<file path=ppt/tags/tag439.xml><?xml version="1.0" encoding="utf-8"?>
<p:tagLst xmlns:p="http://schemas.openxmlformats.org/presentationml/2006/main">
  <p:tag name="THINKCELLSHAPEDONOTDELETE" val="tFIvD6mk_R0OI2KvUMNTbMw"/>
</p:tagLst>
</file>

<file path=ppt/tags/tag440.xml><?xml version="1.0" encoding="utf-8"?>
<p:tagLst xmlns:p="http://schemas.openxmlformats.org/presentationml/2006/main">
  <p:tag name="THINKCELLSHAPEDONOTDELETE" val="tDM_gyAlANEaCMTp_l_nAQw"/>
</p:tagLst>
</file>

<file path=ppt/tags/tag441.xml><?xml version="1.0" encoding="utf-8"?>
<p:tagLst xmlns:p="http://schemas.openxmlformats.org/presentationml/2006/main">
  <p:tag name="THINKCELLSHAPEDONOTDELETE" val="tN5a2w83VXUye3bHc0lvJYw"/>
</p:tagLst>
</file>

<file path=ppt/tags/tag442.xml><?xml version="1.0" encoding="utf-8"?>
<p:tagLst xmlns:p="http://schemas.openxmlformats.org/presentationml/2006/main">
  <p:tag name="THINKCELLSHAPEDONOTDELETE" val="tcqy2FB8u5UWYGiq.5HkDTA"/>
</p:tagLst>
</file>

<file path=ppt/tags/tag443.xml><?xml version="1.0" encoding="utf-8"?>
<p:tagLst xmlns:p="http://schemas.openxmlformats.org/presentationml/2006/main">
  <p:tag name="THINKCELLSHAPEDONOTDELETE" val="tfCMGVdOjvESy46wJLsFGNQ"/>
</p:tagLst>
</file>

<file path=ppt/tags/tag444.xml><?xml version="1.0" encoding="utf-8"?>
<p:tagLst xmlns:p="http://schemas.openxmlformats.org/presentationml/2006/main">
  <p:tag name="THINKCELLSHAPEDONOTDELETE" val="tp.Ui24ZOJEamvJVxGkJzmw"/>
</p:tagLst>
</file>

<file path=ppt/tags/tag445.xml><?xml version="1.0" encoding="utf-8"?>
<p:tagLst xmlns:p="http://schemas.openxmlformats.org/presentationml/2006/main">
  <p:tag name="THINKCELLSHAPEDONOTDELETE" val="tFmmGUZr.TEqiEgb9lQt17Q"/>
</p:tagLst>
</file>

<file path=ppt/tags/tag446.xml><?xml version="1.0" encoding="utf-8"?>
<p:tagLst xmlns:p="http://schemas.openxmlformats.org/presentationml/2006/main">
  <p:tag name="THINKCELLSHAPEDONOTDELETE" val="tTJiX.0upmE6bzfbUGbd9ew"/>
</p:tagLst>
</file>

<file path=ppt/tags/tag447.xml><?xml version="1.0" encoding="utf-8"?>
<p:tagLst xmlns:p="http://schemas.openxmlformats.org/presentationml/2006/main">
  <p:tag name="THINKCELLSHAPEDONOTDELETE" val="tTRdlfpZQ0kmQwehMuYTLuA"/>
</p:tagLst>
</file>

<file path=ppt/tags/tag448.xml><?xml version="1.0" encoding="utf-8"?>
<p:tagLst xmlns:p="http://schemas.openxmlformats.org/presentationml/2006/main">
  <p:tag name="THINKCELLSHAPEDONOTDELETE" val="tLV4LPBpLm0ywW53dtkg8Ew"/>
</p:tagLst>
</file>

<file path=ppt/tags/tag449.xml><?xml version="1.0" encoding="utf-8"?>
<p:tagLst xmlns:p="http://schemas.openxmlformats.org/presentationml/2006/main">
  <p:tag name="THINKCELLSHAPEDONOTDELETE" val="th6dZqSkIV06QIwfoJvHNSA"/>
</p:tagLst>
</file>

<file path=ppt/tags/tag450.xml><?xml version="1.0" encoding="utf-8"?>
<p:tagLst xmlns:p="http://schemas.openxmlformats.org/presentationml/2006/main">
  <p:tag name="THINKCELLSHAPEDONOTDELETE" val="t0CNWVwJl00uTfOtQoSGg_w"/>
</p:tagLst>
</file>

<file path=ppt/tags/tag451.xml><?xml version="1.0" encoding="utf-8"?>
<p:tagLst xmlns:p="http://schemas.openxmlformats.org/presentationml/2006/main">
  <p:tag name="THINKCELLSHAPEDONOTDELETE" val="t9MGmFZ.AN064oOMjlD7MlA"/>
</p:tagLst>
</file>

<file path=ppt/tags/tag452.xml><?xml version="1.0" encoding="utf-8"?>
<p:tagLst xmlns:p="http://schemas.openxmlformats.org/presentationml/2006/main">
  <p:tag name="THINKCELLSHAPEDONOTDELETE" val="t3EAQ6Mu8b0uHxfxFKaiERw"/>
</p:tagLst>
</file>

<file path=ppt/tags/tag453.xml><?xml version="1.0" encoding="utf-8"?>
<p:tagLst xmlns:p="http://schemas.openxmlformats.org/presentationml/2006/main">
  <p:tag name="THINKCELLSHAPEDONOTDELETE" val="tAh2Da6G5FE2IltJw6VV3aw"/>
</p:tagLst>
</file>

<file path=ppt/tags/tag454.xml><?xml version="1.0" encoding="utf-8"?>
<p:tagLst xmlns:p="http://schemas.openxmlformats.org/presentationml/2006/main">
  <p:tag name="THINKCELLSHAPEDONOTDELETE" val="t0XAFuKk4dUSylxKsJbUEcA"/>
</p:tagLst>
</file>

<file path=ppt/tags/tag455.xml><?xml version="1.0" encoding="utf-8"?>
<p:tagLst xmlns:p="http://schemas.openxmlformats.org/presentationml/2006/main">
  <p:tag name="THINKCELLSHAPEDONOTDELETE" val="txixHEMnV9UGSW3O7cCYwgA"/>
</p:tagLst>
</file>

<file path=ppt/tags/tag456.xml><?xml version="1.0" encoding="utf-8"?>
<p:tagLst xmlns:p="http://schemas.openxmlformats.org/presentationml/2006/main">
  <p:tag name="THINKCELLSHAPEDONOTDELETE" val="tC5k_zqPgXkKNt3Z096keJQ"/>
</p:tagLst>
</file>

<file path=ppt/tags/tag457.xml><?xml version="1.0" encoding="utf-8"?>
<p:tagLst xmlns:p="http://schemas.openxmlformats.org/presentationml/2006/main">
  <p:tag name="THINKCELLSHAPEDONOTDELETE" val="tYb.3Ilw9bUe5o8F3vNWe.w"/>
</p:tagLst>
</file>

<file path=ppt/tags/tag458.xml><?xml version="1.0" encoding="utf-8"?>
<p:tagLst xmlns:p="http://schemas.openxmlformats.org/presentationml/2006/main">
  <p:tag name="THINKCELLSHAPEDONOTDELETE" val="t6nYR6cyJ5kCL4ONm7wCmmA"/>
</p:tagLst>
</file>

<file path=ppt/tags/tag459.xml><?xml version="1.0" encoding="utf-8"?>
<p:tagLst xmlns:p="http://schemas.openxmlformats.org/presentationml/2006/main">
  <p:tag name="THINKCELLSHAPEDONOTDELETE" val="tbEgNCUkeLk68us6HbnzBbg"/>
</p:tagLst>
</file>

<file path=ppt/tags/tag460.xml><?xml version="1.0" encoding="utf-8"?>
<p:tagLst xmlns:p="http://schemas.openxmlformats.org/presentationml/2006/main">
  <p:tag name="THINKCELLSHAPEDONOTDELETE" val="pGOBB9X8hMEm_mzEEvsnYow"/>
</p:tagLst>
</file>

<file path=ppt/tags/tag461.xml><?xml version="1.0" encoding="utf-8"?>
<p:tagLst xmlns:p="http://schemas.openxmlformats.org/presentationml/2006/main">
  <p:tag name="THINKCELLSHAPEDONOTDELETE" val="pUcWWjflpuEqRg5_oaJPATg"/>
</p:tagLst>
</file>

<file path=ppt/tags/tag462.xml><?xml version="1.0" encoding="utf-8"?>
<p:tagLst xmlns:p="http://schemas.openxmlformats.org/presentationml/2006/main">
  <p:tag name="THINKCELLSHAPEDONOTDELETE" val="phKnQHncw3U.ezLR75lq5Mg"/>
</p:tagLst>
</file>

<file path=ppt/tags/tag463.xml><?xml version="1.0" encoding="utf-8"?>
<p:tagLst xmlns:p="http://schemas.openxmlformats.org/presentationml/2006/main">
  <p:tag name="THINKCELLSHAPEDONOTDELETE" val="t.vt.5uDOw0CcmAiaaMx0qA"/>
</p:tagLst>
</file>

<file path=ppt/tags/tag464.xml><?xml version="1.0" encoding="utf-8"?>
<p:tagLst xmlns:p="http://schemas.openxmlformats.org/presentationml/2006/main">
  <p:tag name="THINKCELLSHAPEDONOTDELETE" val="tJZK5PrRZtEeWEzlga_aysA"/>
</p:tagLst>
</file>

<file path=ppt/tags/tag465.xml><?xml version="1.0" encoding="utf-8"?>
<p:tagLst xmlns:p="http://schemas.openxmlformats.org/presentationml/2006/main">
  <p:tag name="THINKCELLSHAPEDONOTDELETE" val="ty_LExBHs0E6vOPRBp5kfCA"/>
</p:tagLst>
</file>

<file path=ppt/tags/tag466.xml><?xml version="1.0" encoding="utf-8"?>
<p:tagLst xmlns:p="http://schemas.openxmlformats.org/presentationml/2006/main">
  <p:tag name="THINKCELLSHAPEDONOTDELETE" val="t5CwI0mAWe0yCzGePo.Wb7A"/>
</p:tagLst>
</file>

<file path=ppt/tags/tag467.xml><?xml version="1.0" encoding="utf-8"?>
<p:tagLst xmlns:p="http://schemas.openxmlformats.org/presentationml/2006/main">
  <p:tag name="THINKCELLSHAPEDONOTDELETE" val="tiEKu8sPkN0iN7Z2z6waITQ"/>
</p:tagLst>
</file>

<file path=ppt/tags/tag468.xml><?xml version="1.0" encoding="utf-8"?>
<p:tagLst xmlns:p="http://schemas.openxmlformats.org/presentationml/2006/main">
  <p:tag name="THINKCELLSHAPEDONOTDELETE" val="toRiI_v97H0OPETetcP6Ftg"/>
</p:tagLst>
</file>

<file path=ppt/tags/tag469.xml><?xml version="1.0" encoding="utf-8"?>
<p:tagLst xmlns:p="http://schemas.openxmlformats.org/presentationml/2006/main">
  <p:tag name="THINKCELLSHAPEDONOTDELETE" val="tXbmWk2WpqEu4z0iktVBW2Q"/>
</p:tagLst>
</file>

<file path=ppt/tags/tag470.xml><?xml version="1.0" encoding="utf-8"?>
<p:tagLst xmlns:p="http://schemas.openxmlformats.org/presentationml/2006/main">
  <p:tag name="THINKCELLSHAPEDONOTDELETE" val="twot6LXoJOECpm56UcLO8Tg"/>
</p:tagLst>
</file>

<file path=ppt/tags/tag471.xml><?xml version="1.0" encoding="utf-8"?>
<p:tagLst xmlns:p="http://schemas.openxmlformats.org/presentationml/2006/main">
  <p:tag name="THINKCELLSHAPEDONOTDELETE" val="tWNVSKjUTi0SQu_tyMU9HTw"/>
</p:tagLst>
</file>

<file path=ppt/tags/tag472.xml><?xml version="1.0" encoding="utf-8"?>
<p:tagLst xmlns:p="http://schemas.openxmlformats.org/presentationml/2006/main">
  <p:tag name="THINKCELLSHAPEDONOTDELETE" val="pXY34wzhA_kuIpumciXrHAA"/>
</p:tagLst>
</file>

<file path=ppt/tags/tag473.xml><?xml version="1.0" encoding="utf-8"?>
<p:tagLst xmlns:p="http://schemas.openxmlformats.org/presentationml/2006/main">
  <p:tag name="THINKCELLSHAPEDONOTDELETE" val="p2gL54lwgk0mwr7EDHd7hqA"/>
</p:tagLst>
</file>

<file path=ppt/tags/tag474.xml><?xml version="1.0" encoding="utf-8"?>
<p:tagLst xmlns:p="http://schemas.openxmlformats.org/presentationml/2006/main">
  <p:tag name="THINKCELLSHAPEDONOTDELETE" val="pXqL.BTDl6UC28eSMwgHTpg"/>
</p:tagLst>
</file>

<file path=ppt/tags/tag475.xml><?xml version="1.0" encoding="utf-8"?>
<p:tagLst xmlns:p="http://schemas.openxmlformats.org/presentationml/2006/main">
  <p:tag name="THINKCELLSHAPEDONOTDELETE" val="pyJBLtBov8E2oMyr2I9cs2w"/>
</p:tagLst>
</file>

<file path=ppt/tags/tag476.xml><?xml version="1.0" encoding="utf-8"?>
<p:tagLst xmlns:p="http://schemas.openxmlformats.org/presentationml/2006/main">
  <p:tag name="THINKCELLSHAPEDONOTDELETE" val="plHlqvvOtcUCpaMoWpp2UWg"/>
</p:tagLst>
</file>

<file path=ppt/tags/tag477.xml><?xml version="1.0" encoding="utf-8"?>
<p:tagLst xmlns:p="http://schemas.openxmlformats.org/presentationml/2006/main">
  <p:tag name="THINKCELLSHAPEDONOTDELETE" val="p8d0R6LhgHEOWAGphx7PEJQ"/>
</p:tagLst>
</file>

<file path=ppt/tags/tag478.xml><?xml version="1.0" encoding="utf-8"?>
<p:tagLst xmlns:p="http://schemas.openxmlformats.org/presentationml/2006/main">
  <p:tag name="THINKCELLSHAPEDONOTDELETE" val="prUWkBCzNhE.s7T6zl9Ff3A"/>
</p:tagLst>
</file>

<file path=ppt/tags/tag479.xml><?xml version="1.0" encoding="utf-8"?>
<p:tagLst xmlns:p="http://schemas.openxmlformats.org/presentationml/2006/main">
  <p:tag name="THINKCELLSHAPEDONOTDELETE" val="pBEx7SYYbrU6a46X3QB10wg"/>
</p:tagLst>
</file>

<file path=ppt/tags/tag480.xml><?xml version="1.0" encoding="utf-8"?>
<p:tagLst xmlns:p="http://schemas.openxmlformats.org/presentationml/2006/main">
  <p:tag name="THINKCELLSHAPEDONOTDELETE" val="p3s8tjXnRc0WGDrvMwU2xNw"/>
</p:tagLst>
</file>

<file path=ppt/tags/tag481.xml><?xml version="1.0" encoding="utf-8"?>
<p:tagLst xmlns:p="http://schemas.openxmlformats.org/presentationml/2006/main">
  <p:tag name="THINKCELLSHAPEDONOTDELETE" val="pBO75F10.lUacxjNk4CQaNA"/>
</p:tagLst>
</file>

<file path=ppt/tags/tag482.xml><?xml version="1.0" encoding="utf-8"?>
<p:tagLst xmlns:p="http://schemas.openxmlformats.org/presentationml/2006/main">
  <p:tag name="THINKCELLSHAPEDONOTDELETE" val="pbY7hEeX2C0ajlQuoyPh7BA"/>
</p:tagLst>
</file>

<file path=ppt/tags/tag483.xml><?xml version="1.0" encoding="utf-8"?>
<p:tagLst xmlns:p="http://schemas.openxmlformats.org/presentationml/2006/main">
  <p:tag name="THINKCELLSHAPEDONOTDELETE" val="pCEoX4YkpNUenEPSCUQf32Q"/>
</p:tagLst>
</file>

<file path=ppt/tags/tag484.xml><?xml version="1.0" encoding="utf-8"?>
<p:tagLst xmlns:p="http://schemas.openxmlformats.org/presentationml/2006/main">
  <p:tag name="THINKCELLSHAPEDONOTDELETE" val="pa8tjTdSbP0W91nGw8S8u1g"/>
</p:tagLst>
</file>

<file path=ppt/tags/tag485.xml><?xml version="1.0" encoding="utf-8"?>
<p:tagLst xmlns:p="http://schemas.openxmlformats.org/presentationml/2006/main">
  <p:tag name="THINKCELLSHAPEDONOTDELETE" val="psWpjdKKfkEGK3ayf.JH46A"/>
</p:tagLst>
</file>

<file path=ppt/tags/tag486.xml><?xml version="1.0" encoding="utf-8"?>
<p:tagLst xmlns:p="http://schemas.openxmlformats.org/presentationml/2006/main">
  <p:tag name="THINKCELLSHAPEDONOTDELETE" val="thinkcellActiveDocDoNotDelete"/>
</p:tagLst>
</file>

<file path=ppt/tags/tag487.xml><?xml version="1.0" encoding="utf-8"?>
<p:tagLst xmlns:p="http://schemas.openxmlformats.org/presentationml/2006/main">
  <p:tag name="THINKCELLSHAPEDONOTDELETE" val="tRwKP_u7AhUiW1H58yvpO8g"/>
</p:tagLst>
</file>

<file path=ppt/tags/tag488.xml><?xml version="1.0" encoding="utf-8"?>
<p:tagLst xmlns:p="http://schemas.openxmlformats.org/presentationml/2006/main">
  <p:tag name="THINKCELLSHAPEDONOTDELETE" val="pFmNzZ4pEukGoSVJEcsBlZQ"/>
</p:tagLst>
</file>

<file path=ppt/tags/tag489.xml><?xml version="1.0" encoding="utf-8"?>
<p:tagLst xmlns:p="http://schemas.openxmlformats.org/presentationml/2006/main">
  <p:tag name="THINKCELLSHAPEDONOTDELETE" val="pMTiy31lX4E2Bvj_HYzjOqQ"/>
</p:tagLst>
</file>

<file path=ppt/tags/tag490.xml><?xml version="1.0" encoding="utf-8"?>
<p:tagLst xmlns:p="http://schemas.openxmlformats.org/presentationml/2006/main">
  <p:tag name="THINKCELLSHAPEDONOTDELETE" val="pmtHvr3bQCUaNGCI_Ei7_Uw"/>
</p:tagLst>
</file>

<file path=ppt/tags/tag491.xml><?xml version="1.0" encoding="utf-8"?>
<p:tagLst xmlns:p="http://schemas.openxmlformats.org/presentationml/2006/main">
  <p:tag name="THINKCELLSHAPEDONOTDELETE" val="pL0Yun_1z8EK6Jr.JyrJCdw"/>
</p:tagLst>
</file>

<file path=ppt/tags/tag492.xml><?xml version="1.0" encoding="utf-8"?>
<p:tagLst xmlns:p="http://schemas.openxmlformats.org/presentationml/2006/main">
  <p:tag name="THINKCELLSHAPEDONOTDELETE" val="pgLc26MpkQEefhSHHVybFEw"/>
</p:tagLst>
</file>

<file path=ppt/tags/tag493.xml><?xml version="1.0" encoding="utf-8"?>
<p:tagLst xmlns:p="http://schemas.openxmlformats.org/presentationml/2006/main">
  <p:tag name="THINKCELLSHAPEDONOTDELETE" val="plqXWymfAH0KxhL06nPPq7Q"/>
</p:tagLst>
</file>

<file path=ppt/tags/tag494.xml><?xml version="1.0" encoding="utf-8"?>
<p:tagLst xmlns:p="http://schemas.openxmlformats.org/presentationml/2006/main">
  <p:tag name="THINKCELLSHAPEDONOTDELETE" val="pqLfdH4xf1EOyBErvg5jKXg"/>
</p:tagLst>
</file>

<file path=ppt/tags/tag495.xml><?xml version="1.0" encoding="utf-8"?>
<p:tagLst xmlns:p="http://schemas.openxmlformats.org/presentationml/2006/main">
  <p:tag name="THINKCELLSHAPEDONOTDELETE" val="tzMFD9lPhbkmd03au5BcK6Q"/>
</p:tagLst>
</file>

<file path=ppt/tags/tag496.xml><?xml version="1.0" encoding="utf-8"?>
<p:tagLst xmlns:p="http://schemas.openxmlformats.org/presentationml/2006/main">
  <p:tag name="THINKCELLSHAPEDONOTDELETE" val="tVTby4smdm0WjvG_kv7cMUA"/>
</p:tagLst>
</file>

<file path=ppt/tags/tag497.xml><?xml version="1.0" encoding="utf-8"?>
<p:tagLst xmlns:p="http://schemas.openxmlformats.org/presentationml/2006/main">
  <p:tag name="THINKCELLSHAPEDONOTDELETE" val="ta.IF8En8P06ruf4Bz9wK4Q"/>
</p:tagLst>
</file>

<file path=ppt/tags/tag498.xml><?xml version="1.0" encoding="utf-8"?>
<p:tagLst xmlns:p="http://schemas.openxmlformats.org/presentationml/2006/main">
  <p:tag name="THINKCELLSHAPEDONOTDELETE" val="tSCsmcMTF2ESxpmd2FCwCsg"/>
</p:tagLst>
</file>

<file path=ppt/tags/tag499.xml><?xml version="1.0" encoding="utf-8"?>
<p:tagLst xmlns:p="http://schemas.openxmlformats.org/presentationml/2006/main">
  <p:tag name="THINKCELLSHAPEDONOTDELETE" val="tTOTT3ZYSS0WQ7GtslS8Iaw"/>
</p:tagLst>
</file>

<file path=ppt/tags/tag500.xml><?xml version="1.0" encoding="utf-8"?>
<p:tagLst xmlns:p="http://schemas.openxmlformats.org/presentationml/2006/main">
  <p:tag name="THINKCELLSHAPEDONOTDELETE" val="tuwb4d2S0_kGnwa_IXOLlNQ"/>
</p:tagLst>
</file>

<file path=ppt/tags/tag501.xml><?xml version="1.0" encoding="utf-8"?>
<p:tagLst xmlns:p="http://schemas.openxmlformats.org/presentationml/2006/main">
  <p:tag name="THINKCELLSHAPEDONOTDELETE" val="tAN9ONcMSzEi.CaXMX_7CFA"/>
</p:tagLst>
</file>

<file path=ppt/tags/tag502.xml><?xml version="1.0" encoding="utf-8"?>
<p:tagLst xmlns:p="http://schemas.openxmlformats.org/presentationml/2006/main">
  <p:tag name="THINKCELLSHAPEDONOTDELETE" val="tFDf.g4cPz0mQdsQKPGS.yg"/>
</p:tagLst>
</file>

<file path=ppt/tags/tag503.xml><?xml version="1.0" encoding="utf-8"?>
<p:tagLst xmlns:p="http://schemas.openxmlformats.org/presentationml/2006/main">
  <p:tag name="THINKCELLSHAPEDONOTDELETE" val="tqipjKouHgUO0sJiL84O5pA"/>
</p:tagLst>
</file>

<file path=ppt/tags/tag504.xml><?xml version="1.0" encoding="utf-8"?>
<p:tagLst xmlns:p="http://schemas.openxmlformats.org/presentationml/2006/main">
  <p:tag name="THINKCELLSHAPEDONOTDELETE" val="tW7B8M2XE1UaLNCwI_OqLCw"/>
</p:tagLst>
</file>

<file path=ppt/tags/tag505.xml><?xml version="1.0" encoding="utf-8"?>
<p:tagLst xmlns:p="http://schemas.openxmlformats.org/presentationml/2006/main">
  <p:tag name="THINKCELLSHAPEDONOTDELETE" val="tLJKjY9zbnUa7vhKqeOQ7AQ"/>
</p:tagLst>
</file>

<file path=ppt/tags/tag506.xml><?xml version="1.0" encoding="utf-8"?>
<p:tagLst xmlns:p="http://schemas.openxmlformats.org/presentationml/2006/main">
  <p:tag name="THINKCELLSHAPEDONOTDELETE" val="t5RF5ACqve0iII7phI0pXgg"/>
</p:tagLst>
</file>

<file path=ppt/tags/tag507.xml><?xml version="1.0" encoding="utf-8"?>
<p:tagLst xmlns:p="http://schemas.openxmlformats.org/presentationml/2006/main">
  <p:tag name="THINKCELLSHAPEDONOTDELETE" val="tH1NuRgIegEa30VjC4w2oJQ"/>
</p:tagLst>
</file>

<file path=ppt/tags/tag508.xml><?xml version="1.0" encoding="utf-8"?>
<p:tagLst xmlns:p="http://schemas.openxmlformats.org/presentationml/2006/main">
  <p:tag name="THINKCELLSHAPEDONOTDELETE" val="t6_HDouPFuk62aEmkzDDb.A"/>
</p:tagLst>
</file>

<file path=ppt/tags/tag509.xml><?xml version="1.0" encoding="utf-8"?>
<p:tagLst xmlns:p="http://schemas.openxmlformats.org/presentationml/2006/main">
  <p:tag name="THINKCELLSHAPEDONOTDELETE" val="tYAbRaPe4NE.7yOOf.nHwjg"/>
</p:tagLst>
</file>

<file path=ppt/tags/tag510.xml><?xml version="1.0" encoding="utf-8"?>
<p:tagLst xmlns:p="http://schemas.openxmlformats.org/presentationml/2006/main">
  <p:tag name="THINKCELLSHAPEDONOTDELETE" val="tj00Kwg6xcUGPWyiW53ClmQ"/>
</p:tagLst>
</file>

<file path=ppt/tags/tag511.xml><?xml version="1.0" encoding="utf-8"?>
<p:tagLst xmlns:p="http://schemas.openxmlformats.org/presentationml/2006/main">
  <p:tag name="THINKCELLSHAPEDONOTDELETE" val="tn9DzpvIft0WqEkcBeihHlA"/>
</p:tagLst>
</file>

<file path=ppt/tags/tag512.xml><?xml version="1.0" encoding="utf-8"?>
<p:tagLst xmlns:p="http://schemas.openxmlformats.org/presentationml/2006/main">
  <p:tag name="THINKCELLSHAPEDONOTDELETE" val="tbP9ZIZtA002Xgda7eG6Rgw"/>
</p:tagLst>
</file>

<file path=ppt/tags/tag513.xml><?xml version="1.0" encoding="utf-8"?>
<p:tagLst xmlns:p="http://schemas.openxmlformats.org/presentationml/2006/main">
  <p:tag name="THINKCELLSHAPEDONOTDELETE" val="tn8LD8b6T102mUWyUVG6ldA"/>
</p:tagLst>
</file>

<file path=ppt/tags/tag514.xml><?xml version="1.0" encoding="utf-8"?>
<p:tagLst xmlns:p="http://schemas.openxmlformats.org/presentationml/2006/main">
  <p:tag name="THINKCELLSHAPEDONOTDELETE" val="t.pRF6QJ1Ck.28x3e6MbPyw"/>
</p:tagLst>
</file>

<file path=ppt/tags/tag515.xml><?xml version="1.0" encoding="utf-8"?>
<p:tagLst xmlns:p="http://schemas.openxmlformats.org/presentationml/2006/main">
  <p:tag name="THINKCELLSHAPEDONOTDELETE" val="tn1oQzIVkl0ak46IXIQ9x9A"/>
</p:tagLst>
</file>

<file path=ppt/tags/tag516.xml><?xml version="1.0" encoding="utf-8"?>
<p:tagLst xmlns:p="http://schemas.openxmlformats.org/presentationml/2006/main">
  <p:tag name="THINKCELLSHAPEDONOTDELETE" val="tEbBHddJYe0iKx38lNLnKvQ"/>
</p:tagLst>
</file>

<file path=ppt/tags/tag517.xml><?xml version="1.0" encoding="utf-8"?>
<p:tagLst xmlns:p="http://schemas.openxmlformats.org/presentationml/2006/main">
  <p:tag name="THINKCELLSHAPEDONOTDELETE" val="tadX_PHusSkKobamR803Hew"/>
</p:tagLst>
</file>

<file path=ppt/tags/tag518.xml><?xml version="1.0" encoding="utf-8"?>
<p:tagLst xmlns:p="http://schemas.openxmlformats.org/presentationml/2006/main">
  <p:tag name="THINKCELLSHAPEDONOTDELETE" val="tCsQtZRAuK0KTn6x9u_ArBg"/>
</p:tagLst>
</file>

<file path=ppt/tags/tag519.xml><?xml version="1.0" encoding="utf-8"?>
<p:tagLst xmlns:p="http://schemas.openxmlformats.org/presentationml/2006/main">
  <p:tag name="THINKCELLSHAPEDONOTDELETE" val="tgfyLzWMlmkmQeElGCqrGVQ"/>
</p:tagLst>
</file>

<file path=ppt/tags/tag520.xml><?xml version="1.0" encoding="utf-8"?>
<p:tagLst xmlns:p="http://schemas.openxmlformats.org/presentationml/2006/main">
  <p:tag name="THINKCELLSHAPEDONOTDELETE" val="tdrCul26OREKCuqeLL5E7dA"/>
</p:tagLst>
</file>

<file path=ppt/tags/tag521.xml><?xml version="1.0" encoding="utf-8"?>
<p:tagLst xmlns:p="http://schemas.openxmlformats.org/presentationml/2006/main">
  <p:tag name="THINKCELLSHAPEDONOTDELETE" val="tSQqaY8Xn5kW0q9JR6lTShw"/>
</p:tagLst>
</file>

<file path=ppt/tags/tag522.xml><?xml version="1.0" encoding="utf-8"?>
<p:tagLst xmlns:p="http://schemas.openxmlformats.org/presentationml/2006/main">
  <p:tag name="THINKCELLSHAPEDONOTDELETE" val="tvu1C9oO9ik29NvlPQESZyA"/>
</p:tagLst>
</file>

<file path=ppt/tags/tag523.xml><?xml version="1.0" encoding="utf-8"?>
<p:tagLst xmlns:p="http://schemas.openxmlformats.org/presentationml/2006/main">
  <p:tag name="THINKCELLSHAPEDONOTDELETE" val="tEpRSWyr_YESVx_ka4dIf3w"/>
</p:tagLst>
</file>

<file path=ppt/tags/tag524.xml><?xml version="1.0" encoding="utf-8"?>
<p:tagLst xmlns:p="http://schemas.openxmlformats.org/presentationml/2006/main">
  <p:tag name="THINKCELLSHAPEDONOTDELETE" val="tJgi_Hqcs9kSB9D4qEPwK6g"/>
</p:tagLst>
</file>

<file path=ppt/tags/tag525.xml><?xml version="1.0" encoding="utf-8"?>
<p:tagLst xmlns:p="http://schemas.openxmlformats.org/presentationml/2006/main">
  <p:tag name="THINKCELLSHAPEDONOTDELETE" val="trCXAP48WvE2nNerMtgavGg"/>
</p:tagLst>
</file>

<file path=ppt/tags/tag526.xml><?xml version="1.0" encoding="utf-8"?>
<p:tagLst xmlns:p="http://schemas.openxmlformats.org/presentationml/2006/main">
  <p:tag name="THINKCELLSHAPEDONOTDELETE" val="tbKS3RK_l20WuSMQJZ_4CxQ"/>
</p:tagLst>
</file>

<file path=ppt/tags/tag527.xml><?xml version="1.0" encoding="utf-8"?>
<p:tagLst xmlns:p="http://schemas.openxmlformats.org/presentationml/2006/main">
  <p:tag name="THINKCELLSHAPEDONOTDELETE" val="tlCM2aDvsAU.uC5bULMn.aA"/>
</p:tagLst>
</file>

<file path=ppt/tags/tag528.xml><?xml version="1.0" encoding="utf-8"?>
<p:tagLst xmlns:p="http://schemas.openxmlformats.org/presentationml/2006/main">
  <p:tag name="THINKCELLSHAPEDONOTDELETE" val="tqHu58MGewkm6lpH_vbN9TA"/>
</p:tagLst>
</file>

<file path=ppt/tags/tag529.xml><?xml version="1.0" encoding="utf-8"?>
<p:tagLst xmlns:p="http://schemas.openxmlformats.org/presentationml/2006/main">
  <p:tag name="THINKCELLSHAPEDONOTDELETE" val="tuKr9LwRjuEG8fSi.ksF2dw"/>
</p:tagLst>
</file>

<file path=ppt/tags/tag530.xml><?xml version="1.0" encoding="utf-8"?>
<p:tagLst xmlns:p="http://schemas.openxmlformats.org/presentationml/2006/main">
  <p:tag name="THINKCELLSHAPEDONOTDELETE" val="tJzNaS3VSQEyCNgthhfO.bQ"/>
</p:tagLst>
</file>

<file path=ppt/tags/tag531.xml><?xml version="1.0" encoding="utf-8"?>
<p:tagLst xmlns:p="http://schemas.openxmlformats.org/presentationml/2006/main">
  <p:tag name="THINKCELLSHAPEDONOTDELETE" val="tOszjY6jAcEml_pnJXcw_RQ"/>
</p:tagLst>
</file>

<file path=ppt/tags/tag532.xml><?xml version="1.0" encoding="utf-8"?>
<p:tagLst xmlns:p="http://schemas.openxmlformats.org/presentationml/2006/main">
  <p:tag name="THINKCELLSHAPEDONOTDELETE" val="t.ZO9aQ1BNEmq0bDxDh2kvA"/>
</p:tagLst>
</file>

<file path=ppt/tags/tag533.xml><?xml version="1.0" encoding="utf-8"?>
<p:tagLst xmlns:p="http://schemas.openxmlformats.org/presentationml/2006/main">
  <p:tag name="THINKCELLSHAPEDONOTDELETE" val="tiGE7B96JOU.GY_9_1XEPQA"/>
</p:tagLst>
</file>

<file path=ppt/tags/tag534.xml><?xml version="1.0" encoding="utf-8"?>
<p:tagLst xmlns:p="http://schemas.openxmlformats.org/presentationml/2006/main">
  <p:tag name="THINKCELLSHAPEDONOTDELETE" val="t5p9XNQUko0mEo9VBqoP3Sg"/>
</p:tagLst>
</file>

<file path=ppt/tags/tag535.xml><?xml version="1.0" encoding="utf-8"?>
<p:tagLst xmlns:p="http://schemas.openxmlformats.org/presentationml/2006/main">
  <p:tag name="THINKCELLSHAPEDONOTDELETE" val="td_A11QDui02nTCCdRyD6Aw"/>
</p:tagLst>
</file>

<file path=ppt/tags/tag536.xml><?xml version="1.0" encoding="utf-8"?>
<p:tagLst xmlns:p="http://schemas.openxmlformats.org/presentationml/2006/main">
  <p:tag name="THINKCELLSHAPEDONOTDELETE" val="tIjIKu5Q8hkKo4963OLidZQ"/>
</p:tagLst>
</file>

<file path=ppt/tags/tag537.xml><?xml version="1.0" encoding="utf-8"?>
<p:tagLst xmlns:p="http://schemas.openxmlformats.org/presentationml/2006/main">
  <p:tag name="THINKCELLSHAPEDONOTDELETE" val="tSUNEys2QnUOwEWXDBQY7Lw"/>
</p:tagLst>
</file>

<file path=ppt/tags/tag538.xml><?xml version="1.0" encoding="utf-8"?>
<p:tagLst xmlns:p="http://schemas.openxmlformats.org/presentationml/2006/main">
  <p:tag name="THINKCELLSHAPEDONOTDELETE" val="t.vMDhz83skiQq7ngJVHVIg"/>
</p:tagLst>
</file>

<file path=ppt/tags/tag539.xml><?xml version="1.0" encoding="utf-8"?>
<p:tagLst xmlns:p="http://schemas.openxmlformats.org/presentationml/2006/main">
  <p:tag name="THINKCELLSHAPEDONOTDELETE" val="tniwkkFRB50elaAelcn1RNQ"/>
</p:tagLst>
</file>

<file path=ppt/tags/tag540.xml><?xml version="1.0" encoding="utf-8"?>
<p:tagLst xmlns:p="http://schemas.openxmlformats.org/presentationml/2006/main">
  <p:tag name="THINKCELLSHAPEDONOTDELETE" val="t.fXHet.GC0WH1WZqHOMHhw"/>
</p:tagLst>
</file>

<file path=ppt/tags/tag541.xml><?xml version="1.0" encoding="utf-8"?>
<p:tagLst xmlns:p="http://schemas.openxmlformats.org/presentationml/2006/main">
  <p:tag name="THINKCELLSHAPEDONOTDELETE" val="tW5w9ZtZGWUWV8Q50_fGguQ"/>
</p:tagLst>
</file>

<file path=ppt/tags/tag542.xml><?xml version="1.0" encoding="utf-8"?>
<p:tagLst xmlns:p="http://schemas.openxmlformats.org/presentationml/2006/main">
  <p:tag name="THINKCELLSHAPEDONOTDELETE" val="tmfPw6DVq0E2GZYj9U8C9xA"/>
</p:tagLst>
</file>

<file path=ppt/tags/tag543.xml><?xml version="1.0" encoding="utf-8"?>
<p:tagLst xmlns:p="http://schemas.openxmlformats.org/presentationml/2006/main">
  <p:tag name="THINKCELLSHAPEDONOTDELETE" val="tFWqdaDoQIUqoQbt2XsZyMA"/>
</p:tagLst>
</file>

<file path=ppt/tags/tag544.xml><?xml version="1.0" encoding="utf-8"?>
<p:tagLst xmlns:p="http://schemas.openxmlformats.org/presentationml/2006/main">
  <p:tag name="THINKCELLSHAPEDONOTDELETE" val="tktLCmxIoVUWQ60CxxgiXDw"/>
</p:tagLst>
</file>

<file path=ppt/tags/tag545.xml><?xml version="1.0" encoding="utf-8"?>
<p:tagLst xmlns:p="http://schemas.openxmlformats.org/presentationml/2006/main">
  <p:tag name="THINKCELLSHAPEDONOTDELETE" val="tj4GXYJhyIEuOEi1HJau7cA"/>
</p:tagLst>
</file>

<file path=ppt/tags/tag546.xml><?xml version="1.0" encoding="utf-8"?>
<p:tagLst xmlns:p="http://schemas.openxmlformats.org/presentationml/2006/main">
  <p:tag name="THINKCELLSHAPEDONOTDELETE" val="tCPyOSN9FeU.xXIvPMuQ_oA"/>
</p:tagLst>
</file>

<file path=ppt/tags/tag547.xml><?xml version="1.0" encoding="utf-8"?>
<p:tagLst xmlns:p="http://schemas.openxmlformats.org/presentationml/2006/main">
  <p:tag name="THINKCELLSHAPEDONOTDELETE" val="tiNQQnyhrcUu0dq2KOadSgg"/>
</p:tagLst>
</file>

<file path=ppt/tags/tag548.xml><?xml version="1.0" encoding="utf-8"?>
<p:tagLst xmlns:p="http://schemas.openxmlformats.org/presentationml/2006/main">
  <p:tag name="THINKCELLSHAPEDONOTDELETE" val="tSiTc3o7b6kyFryjNQnDw2w"/>
</p:tagLst>
</file>

<file path=ppt/tags/tag549.xml><?xml version="1.0" encoding="utf-8"?>
<p:tagLst xmlns:p="http://schemas.openxmlformats.org/presentationml/2006/main">
  <p:tag name="THINKCELLSHAPEDONOTDELETE" val="tZUPm3TwcBECeU6SpHmYSsw"/>
</p:tagLst>
</file>

<file path=ppt/tags/tag550.xml><?xml version="1.0" encoding="utf-8"?>
<p:tagLst xmlns:p="http://schemas.openxmlformats.org/presentationml/2006/main">
  <p:tag name="THINKCELLSHAPEDONOTDELETE" val="tHUnCKGrROk2U2CnnGspBCA"/>
</p:tagLst>
</file>

<file path=ppt/tags/tag551.xml><?xml version="1.0" encoding="utf-8"?>
<p:tagLst xmlns:p="http://schemas.openxmlformats.org/presentationml/2006/main">
  <p:tag name="THINKCELLSHAPEDONOTDELETE" val="tVthcDN_Ot0yFFPA_uqNXWw"/>
</p:tagLst>
</file>

<file path=ppt/tags/tag552.xml><?xml version="1.0" encoding="utf-8"?>
<p:tagLst xmlns:p="http://schemas.openxmlformats.org/presentationml/2006/main">
  <p:tag name="THINKCELLSHAPEDONOTDELETE" val="t1UC5q4mrDEi.Ek14YfLguA"/>
</p:tagLst>
</file>

<file path=ppt/tags/tag553.xml><?xml version="1.0" encoding="utf-8"?>
<p:tagLst xmlns:p="http://schemas.openxmlformats.org/presentationml/2006/main">
  <p:tag name="THINKCELLSHAPEDONOTDELETE" val="tEl1ETf9XgEaPxyG_MSDLQQ"/>
</p:tagLst>
</file>

<file path=ppt/tags/tag554.xml><?xml version="1.0" encoding="utf-8"?>
<p:tagLst xmlns:p="http://schemas.openxmlformats.org/presentationml/2006/main">
  <p:tag name="THINKCELLSHAPEDONOTDELETE" val="tAE_Y_TrCYEykxY7jxzF76A"/>
</p:tagLst>
</file>

<file path=ppt/tags/tag555.xml><?xml version="1.0" encoding="utf-8"?>
<p:tagLst xmlns:p="http://schemas.openxmlformats.org/presentationml/2006/main">
  <p:tag name="THINKCELLSHAPEDONOTDELETE" val="t_C7CTxF4j0SvXWLdVg3T8g"/>
</p:tagLst>
</file>

<file path=ppt/tags/tag556.xml><?xml version="1.0" encoding="utf-8"?>
<p:tagLst xmlns:p="http://schemas.openxmlformats.org/presentationml/2006/main">
  <p:tag name="THINKCELLSHAPEDONOTDELETE" val="tCU5CiTZWU0S78zNjpoKIbg"/>
</p:tagLst>
</file>

<file path=ppt/tags/tag557.xml><?xml version="1.0" encoding="utf-8"?>
<p:tagLst xmlns:p="http://schemas.openxmlformats.org/presentationml/2006/main">
  <p:tag name="THINKCELLSHAPEDONOTDELETE" val="tcEcna.qmmUOJs0y3v6nnBQ"/>
</p:tagLst>
</file>

<file path=ppt/tags/tag558.xml><?xml version="1.0" encoding="utf-8"?>
<p:tagLst xmlns:p="http://schemas.openxmlformats.org/presentationml/2006/main">
  <p:tag name="THINKCELLSHAPEDONOTDELETE" val="tF9zq4CV9V0a2Tw6fa0w9jQ"/>
</p:tagLst>
</file>

<file path=ppt/tags/tag559.xml><?xml version="1.0" encoding="utf-8"?>
<p:tagLst xmlns:p="http://schemas.openxmlformats.org/presentationml/2006/main">
  <p:tag name="THINKCELLSHAPEDONOTDELETE" val="tPNbf13TXh0O.BnqknmFCrQ"/>
</p:tagLst>
</file>

<file path=ppt/tags/tag560.xml><?xml version="1.0" encoding="utf-8"?>
<p:tagLst xmlns:p="http://schemas.openxmlformats.org/presentationml/2006/main">
  <p:tag name="THINKCELLSHAPEDONOTDELETE" val="tjCF52uRa5U.hZrNu_lHkoQ"/>
</p:tagLst>
</file>

<file path=ppt/tags/tag561.xml><?xml version="1.0" encoding="utf-8"?>
<p:tagLst xmlns:p="http://schemas.openxmlformats.org/presentationml/2006/main">
  <p:tag name="THINKCELLSHAPEDONOTDELETE" val="tUiSatD2o80SBqkdG..Kmwg"/>
</p:tagLst>
</file>

<file path=ppt/tags/tag562.xml><?xml version="1.0" encoding="utf-8"?>
<p:tagLst xmlns:p="http://schemas.openxmlformats.org/presentationml/2006/main">
  <p:tag name="THINKCELLSHAPEDONOTDELETE" val="tXUruYcNS3UCsyb_uIkkEAw"/>
</p:tagLst>
</file>

<file path=ppt/tags/tag563.xml><?xml version="1.0" encoding="utf-8"?>
<p:tagLst xmlns:p="http://schemas.openxmlformats.org/presentationml/2006/main">
  <p:tag name="THINKCELLSHAPEDONOTDELETE" val="ttERjWIP0HkO0e09NcxIg1g"/>
</p:tagLst>
</file>

<file path=ppt/tags/tag564.xml><?xml version="1.0" encoding="utf-8"?>
<p:tagLst xmlns:p="http://schemas.openxmlformats.org/presentationml/2006/main">
  <p:tag name="THINKCELLSHAPEDONOTDELETE" val="tVpGYMkv8V0uVdAGbxzy7Gw"/>
</p:tagLst>
</file>

<file path=ppt/tags/tag565.xml><?xml version="1.0" encoding="utf-8"?>
<p:tagLst xmlns:p="http://schemas.openxmlformats.org/presentationml/2006/main">
  <p:tag name="THINKCELLSHAPEDONOTDELETE" val="tmM48mdjsSEifVpGtTzkDCA"/>
</p:tagLst>
</file>

<file path=ppt/tags/tag566.xml><?xml version="1.0" encoding="utf-8"?>
<p:tagLst xmlns:p="http://schemas.openxmlformats.org/presentationml/2006/main">
  <p:tag name="THINKCELLSHAPEDONOTDELETE" val="tboxmLRclakq.f1Gd7eSvoQ"/>
</p:tagLst>
</file>

<file path=ppt/tags/tag567.xml><?xml version="1.0" encoding="utf-8"?>
<p:tagLst xmlns:p="http://schemas.openxmlformats.org/presentationml/2006/main">
  <p:tag name="THINKCELLSHAPEDONOTDELETE" val="tELKCvLxrJ0mP2Y07XW0Azw"/>
</p:tagLst>
</file>

<file path=ppt/tags/tag568.xml><?xml version="1.0" encoding="utf-8"?>
<p:tagLst xmlns:p="http://schemas.openxmlformats.org/presentationml/2006/main">
  <p:tag name="THINKCELLSHAPEDONOTDELETE" val="tfVIG4XcU60yPAbQFum3FdA"/>
</p:tagLst>
</file>

<file path=ppt/tags/tag569.xml><?xml version="1.0" encoding="utf-8"?>
<p:tagLst xmlns:p="http://schemas.openxmlformats.org/presentationml/2006/main">
  <p:tag name="THINKCELLSHAPEDONOTDELETE" val="tphPBTWDVaUqsc2zQkUYluQ"/>
</p:tagLst>
</file>

<file path=ppt/tags/tag570.xml><?xml version="1.0" encoding="utf-8"?>
<p:tagLst xmlns:p="http://schemas.openxmlformats.org/presentationml/2006/main">
  <p:tag name="THINKCELLSHAPEDONOTDELETE" val="tppoQnW2o6Uis4CuU_j0XaQ"/>
</p:tagLst>
</file>

<file path=ppt/tags/tag571.xml><?xml version="1.0" encoding="utf-8"?>
<p:tagLst xmlns:p="http://schemas.openxmlformats.org/presentationml/2006/main">
  <p:tag name="THINKCELLSHAPEDONOTDELETE" val="tnABd2gRcgkqV1RHV0shSTg"/>
</p:tagLst>
</file>

<file path=ppt/tags/tag572.xml><?xml version="1.0" encoding="utf-8"?>
<p:tagLst xmlns:p="http://schemas.openxmlformats.org/presentationml/2006/main">
  <p:tag name="THINKCELLSHAPEDONOTDELETE" val="tN8rTzW5vD0WPOCZzscG7Qw"/>
</p:tagLst>
</file>

<file path=ppt/tags/tag573.xml><?xml version="1.0" encoding="utf-8"?>
<p:tagLst xmlns:p="http://schemas.openxmlformats.org/presentationml/2006/main">
  <p:tag name="THINKCELLSHAPEDONOTDELETE" val="tAwZGCKr7KEmIV9C8dnj7xw"/>
</p:tagLst>
</file>

<file path=ppt/tags/tag574.xml><?xml version="1.0" encoding="utf-8"?>
<p:tagLst xmlns:p="http://schemas.openxmlformats.org/presentationml/2006/main">
  <p:tag name="THINKCELLSHAPEDONOTDELETE" val="tAKmItz.FWEe5UXuaZiVhHQ"/>
</p:tagLst>
</file>

<file path=ppt/tags/tag575.xml><?xml version="1.0" encoding="utf-8"?>
<p:tagLst xmlns:p="http://schemas.openxmlformats.org/presentationml/2006/main">
  <p:tag name="THINKCELLSHAPEDONOTDELETE" val="tHMov4yCeKEucD41Ge1jckg"/>
</p:tagLst>
</file>

<file path=ppt/tags/tag576.xml><?xml version="1.0" encoding="utf-8"?>
<p:tagLst xmlns:p="http://schemas.openxmlformats.org/presentationml/2006/main">
  <p:tag name="THINKCELLSHAPEDONOTDELETE" val="tTlrJYrRDpk2RmMBFjgemPA"/>
</p:tagLst>
</file>

<file path=ppt/tags/tag577.xml><?xml version="1.0" encoding="utf-8"?>
<p:tagLst xmlns:p="http://schemas.openxmlformats.org/presentationml/2006/main">
  <p:tag name="THINKCELLSHAPEDONOTDELETE" val="tViH.zUWrmE6BRTMHSvXBkQ"/>
</p:tagLst>
</file>

<file path=ppt/tags/tag578.xml><?xml version="1.0" encoding="utf-8"?>
<p:tagLst xmlns:p="http://schemas.openxmlformats.org/presentationml/2006/main">
  <p:tag name="THINKCELLSHAPEDONOTDELETE" val="t3MZeFwhLRUaYzvUylVP8OA"/>
</p:tagLst>
</file>

<file path=ppt/tags/tag579.xml><?xml version="1.0" encoding="utf-8"?>
<p:tagLst xmlns:p="http://schemas.openxmlformats.org/presentationml/2006/main">
  <p:tag name="THINKCELLSHAPEDONOTDELETE" val="tPYG0wLjBfUSd_9wgtB_UnA"/>
</p:tagLst>
</file>

<file path=ppt/tags/tag580.xml><?xml version="1.0" encoding="utf-8"?>
<p:tagLst xmlns:p="http://schemas.openxmlformats.org/presentationml/2006/main">
  <p:tag name="THINKCELLSHAPEDONOTDELETE" val="tfcJjSmQMTUCP7dfO6ckh8w"/>
</p:tagLst>
</file>

<file path=ppt/tags/tag581.xml><?xml version="1.0" encoding="utf-8"?>
<p:tagLst xmlns:p="http://schemas.openxmlformats.org/presentationml/2006/main">
  <p:tag name="THINKCELLSHAPEDONOTDELETE" val="tBKfWOe4RPk.bncfewb7ImA"/>
</p:tagLst>
</file>

<file path=ppt/tags/tag582.xml><?xml version="1.0" encoding="utf-8"?>
<p:tagLst xmlns:p="http://schemas.openxmlformats.org/presentationml/2006/main">
  <p:tag name="THINKCELLSHAPEDONOTDELETE" val="twJaSF.Xgz0WSOlKCCY.fsA"/>
</p:tagLst>
</file>

<file path=ppt/tags/tag583.xml><?xml version="1.0" encoding="utf-8"?>
<p:tagLst xmlns:p="http://schemas.openxmlformats.org/presentationml/2006/main">
  <p:tag name="THINKCELLSHAPEDONOTDELETE" val="tL7XsDa0NU0un2LyMmfNGDQ"/>
</p:tagLst>
</file>

<file path=ppt/tags/tag584.xml><?xml version="1.0" encoding="utf-8"?>
<p:tagLst xmlns:p="http://schemas.openxmlformats.org/presentationml/2006/main">
  <p:tag name="THINKCELLSHAPEDONOTDELETE" val="tUsK2z9L2y0.64jgE4rXSvw"/>
</p:tagLst>
</file>

<file path=ppt/tags/tag585.xml><?xml version="1.0" encoding="utf-8"?>
<p:tagLst xmlns:p="http://schemas.openxmlformats.org/presentationml/2006/main">
  <p:tag name="THINKCELLSHAPEDONOTDELETE" val="tytFLBGcat0KJTt52E8E0xQ"/>
</p:tagLst>
</file>

<file path=ppt/tags/tag586.xml><?xml version="1.0" encoding="utf-8"?>
<p:tagLst xmlns:p="http://schemas.openxmlformats.org/presentationml/2006/main">
  <p:tag name="THINKCELLSHAPEDONOTDELETE" val="tJ8T.HQkdskS8d5Gi8P0KgQ"/>
</p:tagLst>
</file>

<file path=ppt/tags/tag587.xml><?xml version="1.0" encoding="utf-8"?>
<p:tagLst xmlns:p="http://schemas.openxmlformats.org/presentationml/2006/main">
  <p:tag name="THINKCELLSHAPEDONOTDELETE" val="tumV5m0n6v0qv2V35.0u53Q"/>
</p:tagLst>
</file>

<file path=ppt/tags/tag588.xml><?xml version="1.0" encoding="utf-8"?>
<p:tagLst xmlns:p="http://schemas.openxmlformats.org/presentationml/2006/main">
  <p:tag name="THINKCELLSHAPEDONOTDELETE" val="tHfaa4Ep1Pka55NTh5LHmVA"/>
</p:tagLst>
</file>

<file path=ppt/tags/tag589.xml><?xml version="1.0" encoding="utf-8"?>
<p:tagLst xmlns:p="http://schemas.openxmlformats.org/presentationml/2006/main">
  <p:tag name="THINKCELLSHAPEDONOTDELETE" val="tuUv8wMs2EE2gM4Wlw4FVvA"/>
</p:tagLst>
</file>

<file path=ppt/tags/tag590.xml><?xml version="1.0" encoding="utf-8"?>
<p:tagLst xmlns:p="http://schemas.openxmlformats.org/presentationml/2006/main">
  <p:tag name="THINKCELLSHAPEDONOTDELETE" val="tS2.BDfiGb06vpDc.gxJrTw"/>
</p:tagLst>
</file>

<file path=ppt/tags/tag591.xml><?xml version="1.0" encoding="utf-8"?>
<p:tagLst xmlns:p="http://schemas.openxmlformats.org/presentationml/2006/main">
  <p:tag name="THINKCELLSHAPEDONOTDELETE" val="ttKMXz48O5Ei0IsKcbLGi3A"/>
</p:tagLst>
</file>

<file path=ppt/tags/tag592.xml><?xml version="1.0" encoding="utf-8"?>
<p:tagLst xmlns:p="http://schemas.openxmlformats.org/presentationml/2006/main">
  <p:tag name="THINKCELLSHAPEDONOTDELETE" val="t3f7zhjGOsEKAdivVAVhHSw"/>
</p:tagLst>
</file>

<file path=ppt/tags/tag593.xml><?xml version="1.0" encoding="utf-8"?>
<p:tagLst xmlns:p="http://schemas.openxmlformats.org/presentationml/2006/main">
  <p:tag name="THINKCELLSHAPEDONOTDELETE" val="phhAq.qY52UeI4L_4eZT12g"/>
</p:tagLst>
</file>

<file path=ppt/tags/tag594.xml><?xml version="1.0" encoding="utf-8"?>
<p:tagLst xmlns:p="http://schemas.openxmlformats.org/presentationml/2006/main">
  <p:tag name="THINKCELLSHAPEDONOTDELETE" val="pDXcS9XiT1UeUQw0cWuPT7g"/>
</p:tagLst>
</file>

<file path=ppt/tags/tag595.xml><?xml version="1.0" encoding="utf-8"?>
<p:tagLst xmlns:p="http://schemas.openxmlformats.org/presentationml/2006/main">
  <p:tag name="THINKCELLSHAPEDONOTDELETE" val="pPYaSCr8yJ0.qoEfRbfUGFg"/>
</p:tagLst>
</file>

<file path=ppt/tags/tag596.xml><?xml version="1.0" encoding="utf-8"?>
<p:tagLst xmlns:p="http://schemas.openxmlformats.org/presentationml/2006/main">
  <p:tag name="THINKCELLSHAPEDONOTDELETE" val="p4nREzmrto02X431mNcAoRg"/>
</p:tagLst>
</file>

<file path=ppt/tags/tag597.xml><?xml version="1.0" encoding="utf-8"?>
<p:tagLst xmlns:p="http://schemas.openxmlformats.org/presentationml/2006/main">
  <p:tag name="THINKCELLSHAPEDONOTDELETE" val="po4xiyYJ7o0C3_uiW0gJaHg"/>
</p:tagLst>
</file>

<file path=ppt/tags/tag598.xml><?xml version="1.0" encoding="utf-8"?>
<p:tagLst xmlns:p="http://schemas.openxmlformats.org/presentationml/2006/main">
  <p:tag name="THINKCELLSHAPEDONOTDELETE" val="pL70Kb1ppS0W05po7my8N4Q"/>
</p:tagLst>
</file>

<file path=ppt/tags/tag599.xml><?xml version="1.0" encoding="utf-8"?>
<p:tagLst xmlns:p="http://schemas.openxmlformats.org/presentationml/2006/main">
  <p:tag name="THINKCELLSHAPEDONOTDELETE" val="pSlgxxsfPz0m4r7WbnF0sLg"/>
</p:tagLst>
</file>

<file path=ppt/tags/tag600.xml><?xml version="1.0" encoding="utf-8"?>
<p:tagLst xmlns:p="http://schemas.openxmlformats.org/presentationml/2006/main">
  <p:tag name="THINKCELLSHAPEDONOTDELETE" val="poL5LkkJ1xUyFhPyh6tvmgw"/>
</p:tagLst>
</file>

<file path=ppt/tags/tag601.xml><?xml version="1.0" encoding="utf-8"?>
<p:tagLst xmlns:p="http://schemas.openxmlformats.org/presentationml/2006/main">
  <p:tag name="THINKCELLSHAPEDONOTDELETE" val="tot_0hn4.HEuHawR6KKxvcw"/>
</p:tagLst>
</file>

<file path=ppt/tags/tag602.xml><?xml version="1.0" encoding="utf-8"?>
<p:tagLst xmlns:p="http://schemas.openxmlformats.org/presentationml/2006/main">
  <p:tag name="THINKCELLSHAPEDONOTDELETE" val="tum.QgJStikWDIpR2xCn4eQ"/>
</p:tagLst>
</file>

<file path=ppt/tags/tag603.xml><?xml version="1.0" encoding="utf-8"?>
<p:tagLst xmlns:p="http://schemas.openxmlformats.org/presentationml/2006/main">
  <p:tag name="THINKCELLSHAPEDONOTDELETE" val="t.w49mk2U8UqoBXQ84o7SUg"/>
</p:tagLst>
</file>

<file path=ppt/tags/tag604.xml><?xml version="1.0" encoding="utf-8"?>
<p:tagLst xmlns:p="http://schemas.openxmlformats.org/presentationml/2006/main">
  <p:tag name="THINKCELLSHAPEDONOTDELETE" val="tr.45pT9nqEyee6sV9YQKSQ"/>
</p:tagLst>
</file>

<file path=ppt/tags/tag605.xml><?xml version="1.0" encoding="utf-8"?>
<p:tagLst xmlns:p="http://schemas.openxmlformats.org/presentationml/2006/main">
  <p:tag name="THINKCELLSHAPEDONOTDELETE" val="pCEoX4YkpNUenEPSCUQf32Q"/>
</p:tagLst>
</file>

<file path=ppt/tags/tag606.xml><?xml version="1.0" encoding="utf-8"?>
<p:tagLst xmlns:p="http://schemas.openxmlformats.org/presentationml/2006/main">
  <p:tag name="THINKCELLSHAPEDONOTDELETE" val="pa8tjTdSbP0W91nGw8S8u1g"/>
</p:tagLst>
</file>

<file path=ppt/tags/tag607.xml><?xml version="1.0" encoding="utf-8"?>
<p:tagLst xmlns:p="http://schemas.openxmlformats.org/presentationml/2006/main">
  <p:tag name="THINKCELLSHAPEDONOTDELETE" val="thinkcellActiveDocDoNotDelete"/>
</p:tagLst>
</file>

<file path=ppt/tags/tag608.xml><?xml version="1.0" encoding="utf-8"?>
<p:tagLst xmlns:p="http://schemas.openxmlformats.org/presentationml/2006/main">
  <p:tag name="THINKCELLSHAPEDONOTDELETE" val="tFXSrwVVCh0iyqbTyxI4cfg"/>
</p:tagLst>
</file>

<file path=ppt/tags/tag609.xml><?xml version="1.0" encoding="utf-8"?>
<p:tagLst xmlns:p="http://schemas.openxmlformats.org/presentationml/2006/main">
  <p:tag name="THINKCELLSHAPEDONOTDELETE" val="pSeTHjxwBzUSKqh_153tRig"/>
</p:tagLst>
</file>

<file path=ppt/tags/tag610.xml><?xml version="1.0" encoding="utf-8"?>
<p:tagLst xmlns:p="http://schemas.openxmlformats.org/presentationml/2006/main">
  <p:tag name="THINKCELLSHAPEDONOTDELETE" val="pHXFFM0yVPkuuRdO31mTWFg"/>
</p:tagLst>
</file>

<file path=ppt/tags/tag611.xml><?xml version="1.0" encoding="utf-8"?>
<p:tagLst xmlns:p="http://schemas.openxmlformats.org/presentationml/2006/main">
  <p:tag name="THINKCELLSHAPEDONOTDELETE" val="pcJGDyv5KMUGJlqm263dCwQ"/>
</p:tagLst>
</file>

<file path=ppt/tags/tag612.xml><?xml version="1.0" encoding="utf-8"?>
<p:tagLst xmlns:p="http://schemas.openxmlformats.org/presentationml/2006/main">
  <p:tag name="THINKCELLSHAPEDONOTDELETE" val="pp3ay5UToKkq9YwPA0414MQ"/>
</p:tagLst>
</file>

<file path=ppt/tags/tag613.xml><?xml version="1.0" encoding="utf-8"?>
<p:tagLst xmlns:p="http://schemas.openxmlformats.org/presentationml/2006/main">
  <p:tag name="THINKCELLSHAPEDONOTDELETE" val="pXWLVFORwZ0GoKHwq_NWLVg"/>
</p:tagLst>
</file>

<file path=ppt/tags/tag614.xml><?xml version="1.0" encoding="utf-8"?>
<p:tagLst xmlns:p="http://schemas.openxmlformats.org/presentationml/2006/main">
  <p:tag name="THINKCELLSHAPEDONOTDELETE" val="pkcJgO.AfI0OQyQkqzwh_6A"/>
</p:tagLst>
</file>

<file path=ppt/tags/tag615.xml><?xml version="1.0" encoding="utf-8"?>
<p:tagLst xmlns:p="http://schemas.openxmlformats.org/presentationml/2006/main">
  <p:tag name="THINKCELLSHAPEDONOTDELETE" val="poOb5e4rq5UeLqz0Ou7oiFA"/>
</p:tagLst>
</file>

<file path=ppt/tags/tag616.xml><?xml version="1.0" encoding="utf-8"?>
<p:tagLst xmlns:p="http://schemas.openxmlformats.org/presentationml/2006/main">
  <p:tag name="THINKCELLSHAPEDONOTDELETE" val="p9Afe2rL4cUShpiph9_1vOQ"/>
</p:tagLst>
</file>

<file path=ppt/tags/tag617.xml><?xml version="1.0" encoding="utf-8"?>
<p:tagLst xmlns:p="http://schemas.openxmlformats.org/presentationml/2006/main">
  <p:tag name="THINKCELLSHAPEDONOTDELETE" val="phfV5RavR1kSf.oTXDJw9bg"/>
</p:tagLst>
</file>

<file path=ppt/tags/tag618.xml><?xml version="1.0" encoding="utf-8"?>
<p:tagLst xmlns:p="http://schemas.openxmlformats.org/presentationml/2006/main">
  <p:tag name="THINKCELLSHAPEDONOTDELETE" val="pj7CHwlWj30SKv9nJJYV9MQ"/>
</p:tagLst>
</file>

<file path=ppt/tags/tag619.xml><?xml version="1.0" encoding="utf-8"?>
<p:tagLst xmlns:p="http://schemas.openxmlformats.org/presentationml/2006/main">
  <p:tag name="THINKCELLSHAPEDONOTDELETE" val="pnTQEl5zNQkK3H0mOTBq03A"/>
</p:tagLst>
</file>

<file path=ppt/tags/tag620.xml><?xml version="1.0" encoding="utf-8"?>
<p:tagLst xmlns:p="http://schemas.openxmlformats.org/presentationml/2006/main">
  <p:tag name="THINKCELLSHAPEDONOTDELETE" val="psgnl.ZNexkeLphLhncfZkA"/>
</p:tagLst>
</file>

<file path=ppt/tags/tag621.xml><?xml version="1.0" encoding="utf-8"?>
<p:tagLst xmlns:p="http://schemas.openxmlformats.org/presentationml/2006/main">
  <p:tag name="THINKCELLSHAPEDONOTDELETE" val="pfgl2npoDukmOVG8cXS.Hpw"/>
</p:tagLst>
</file>

<file path=ppt/tags/tag622.xml><?xml version="1.0" encoding="utf-8"?>
<p:tagLst xmlns:p="http://schemas.openxmlformats.org/presentationml/2006/main">
  <p:tag name="THINKCELLSHAPEDONOTDELETE" val="pIlwo82d9NEiJtg6MWO4eXA"/>
</p:tagLst>
</file>

<file path=ppt/tags/tag623.xml><?xml version="1.0" encoding="utf-8"?>
<p:tagLst xmlns:p="http://schemas.openxmlformats.org/presentationml/2006/main">
  <p:tag name="THINKCELLSHAPEDONOTDELETE" val="pLoxxgY0yo0O29pFD8d8fkg"/>
</p:tagLst>
</file>

<file path=ppt/tags/tag624.xml><?xml version="1.0" encoding="utf-8"?>
<p:tagLst xmlns:p="http://schemas.openxmlformats.org/presentationml/2006/main">
  <p:tag name="THINKCELLSHAPEDONOTDELETE" val="pmsYoKkrNDkqH8hMydIVVPw"/>
</p:tagLst>
</file>

<file path=ppt/tags/tag625.xml><?xml version="1.0" encoding="utf-8"?>
<p:tagLst xmlns:p="http://schemas.openxmlformats.org/presentationml/2006/main">
  <p:tag name="THINKCELLSHAPEDONOTDELETE" val="piQWdNaTEHUy8TuOU0tkShQ"/>
</p:tagLst>
</file>

<file path=ppt/tags/tag626.xml><?xml version="1.0" encoding="utf-8"?>
<p:tagLst xmlns:p="http://schemas.openxmlformats.org/presentationml/2006/main">
  <p:tag name="THINKCELLSHAPEDONOTDELETE" val="p4TjclN_HA0GSyO5gxM7yYQ"/>
</p:tagLst>
</file>

<file path=ppt/tags/tag627.xml><?xml version="1.0" encoding="utf-8"?>
<p:tagLst xmlns:p="http://schemas.openxmlformats.org/presentationml/2006/main">
  <p:tag name="THINKCELLSHAPEDONOTDELETE" val="pogyPU4C6QE63TSGEh0mjhA"/>
</p:tagLst>
</file>

<file path=ppt/tags/tag628.xml><?xml version="1.0" encoding="utf-8"?>
<p:tagLst xmlns:p="http://schemas.openxmlformats.org/presentationml/2006/main">
  <p:tag name="THINKCELLSHAPEDONOTDELETE" val="p.LKL3fF1NkuNbFCXxGHsWg"/>
</p:tagLst>
</file>

<file path=ppt/tags/tag629.xml><?xml version="1.0" encoding="utf-8"?>
<p:tagLst xmlns:p="http://schemas.openxmlformats.org/presentationml/2006/main">
  <p:tag name="THINKCELLSHAPEDONOTDELETE" val="pFxOx_20JzUu5B6rWFpZwjw"/>
</p:tagLst>
</file>

<file path=ppt/tags/tag630.xml><?xml version="1.0" encoding="utf-8"?>
<p:tagLst xmlns:p="http://schemas.openxmlformats.org/presentationml/2006/main">
  <p:tag name="THINKCELLSHAPEDONOTDELETE" val="pq9MZ6.aNSEiltXawhQgeNA"/>
</p:tagLst>
</file>

<file path=ppt/tags/tag631.xml><?xml version="1.0" encoding="utf-8"?>
<p:tagLst xmlns:p="http://schemas.openxmlformats.org/presentationml/2006/main">
  <p:tag name="THINKCELLSHAPEDONOTDELETE" val="pVpnkmN5YYEKy7IMe2FiwiQ"/>
</p:tagLst>
</file>

<file path=ppt/tags/tag632.xml><?xml version="1.0" encoding="utf-8"?>
<p:tagLst xmlns:p="http://schemas.openxmlformats.org/presentationml/2006/main">
  <p:tag name="THINKCELLSHAPEDONOTDELETE" val="ppZxvO9JhiUOb5gmS82NsCA"/>
</p:tagLst>
</file>

<file path=ppt/tags/tag633.xml><?xml version="1.0" encoding="utf-8"?>
<p:tagLst xmlns:p="http://schemas.openxmlformats.org/presentationml/2006/main">
  <p:tag name="THINKCELLSHAPEDONOTDELETE" val="pfgamEqFdoky0x16nZgY3PQ"/>
</p:tagLst>
</file>

<file path=ppt/tags/tag634.xml><?xml version="1.0" encoding="utf-8"?>
<p:tagLst xmlns:p="http://schemas.openxmlformats.org/presentationml/2006/main">
  <p:tag name="THINKCELLSHAPEDONOTDELETE" val="pKeK7dmtyukGOS22UTtzTXw"/>
</p:tagLst>
</file>

<file path=ppt/tags/tag635.xml><?xml version="1.0" encoding="utf-8"?>
<p:tagLst xmlns:p="http://schemas.openxmlformats.org/presentationml/2006/main">
  <p:tag name="THINKCELLSHAPEDONOTDELETE" val="pgM_Kfv7X0EiinMMD2g2dZA"/>
</p:tagLst>
</file>

<file path=ppt/tags/tag636.xml><?xml version="1.0" encoding="utf-8"?>
<p:tagLst xmlns:p="http://schemas.openxmlformats.org/presentationml/2006/main">
  <p:tag name="THINKCELLSHAPEDONOTDELETE" val="pX0cGUcb960KU0MX5qiab6g"/>
</p:tagLst>
</file>

<file path=ppt/tags/tag637.xml><?xml version="1.0" encoding="utf-8"?>
<p:tagLst xmlns:p="http://schemas.openxmlformats.org/presentationml/2006/main">
  <p:tag name="THINKCELLSHAPEDONOTDELETE" val="pjo3QAmH.W0q8yX1xE5O8Vg"/>
</p:tagLst>
</file>

<file path=ppt/tags/tag638.xml><?xml version="1.0" encoding="utf-8"?>
<p:tagLst xmlns:p="http://schemas.openxmlformats.org/presentationml/2006/main">
  <p:tag name="THINKCELLSHAPEDONOTDELETE" val="p6hlqbQw6WUyXfOW9jcnDAA"/>
</p:tagLst>
</file>

<file path=ppt/tags/tag639.xml><?xml version="1.0" encoding="utf-8"?>
<p:tagLst xmlns:p="http://schemas.openxmlformats.org/presentationml/2006/main">
  <p:tag name="THINKCELLSHAPEDONOTDELETE" val="pGqt8K.aMHkKHtz5VCKIXSQ"/>
</p:tagLst>
</file>

<file path=ppt/tags/tag640.xml><?xml version="1.0" encoding="utf-8"?>
<p:tagLst xmlns:p="http://schemas.openxmlformats.org/presentationml/2006/main">
  <p:tag name="THINKCELLSHAPEDONOTDELETE" val="pNAkPt4fEcUa2jdUfLP_TXA"/>
</p:tagLst>
</file>

<file path=ppt/tags/tag641.xml><?xml version="1.0" encoding="utf-8"?>
<p:tagLst xmlns:p="http://schemas.openxmlformats.org/presentationml/2006/main">
  <p:tag name="THINKCELLSHAPEDONOTDELETE" val="p3R1PP5NMQUqfxolaOns2Zg"/>
</p:tagLst>
</file>

<file path=ppt/tags/tag642.xml><?xml version="1.0" encoding="utf-8"?>
<p:tagLst xmlns:p="http://schemas.openxmlformats.org/presentationml/2006/main">
  <p:tag name="THINKCELLSHAPEDONOTDELETE" val="ps0BZiVLQpUi4fwOR_tF0zg"/>
</p:tagLst>
</file>

<file path=ppt/tags/tag643.xml><?xml version="1.0" encoding="utf-8"?>
<p:tagLst xmlns:p="http://schemas.openxmlformats.org/presentationml/2006/main">
  <p:tag name="THINKCELLSHAPEDONOTDELETE" val="pj.XdBrVEJEiq.YgYmWWwLQ"/>
</p:tagLst>
</file>

<file path=ppt/tags/tag644.xml><?xml version="1.0" encoding="utf-8"?>
<p:tagLst xmlns:p="http://schemas.openxmlformats.org/presentationml/2006/main">
  <p:tag name="THINKCELLSHAPEDONOTDELETE" val="p6gre_DOjaEmn31wbEWvTaw"/>
</p:tagLst>
</file>

<file path=ppt/tags/tag645.xml><?xml version="1.0" encoding="utf-8"?>
<p:tagLst xmlns:p="http://schemas.openxmlformats.org/presentationml/2006/main">
  <p:tag name="THINKCELLSHAPEDONOTDELETE" val="pSqqbwEmn.EGnqlM36GKwRQ"/>
</p:tagLst>
</file>

<file path=ppt/tags/tag646.xml><?xml version="1.0" encoding="utf-8"?>
<p:tagLst xmlns:p="http://schemas.openxmlformats.org/presentationml/2006/main">
  <p:tag name="THINKCELLSHAPEDONOTDELETE" val="pYKFAm1_4Q0WlaDQDVX4Gig"/>
</p:tagLst>
</file>

<file path=ppt/tags/tag647.xml><?xml version="1.0" encoding="utf-8"?>
<p:tagLst xmlns:p="http://schemas.openxmlformats.org/presentationml/2006/main">
  <p:tag name="THINKCELLSHAPEDONOTDELETE" val="p4cGnVdUoT0Om4ZBwSsR5Xg"/>
</p:tagLst>
</file>

<file path=ppt/tags/tag648.xml><?xml version="1.0" encoding="utf-8"?>
<p:tagLst xmlns:p="http://schemas.openxmlformats.org/presentationml/2006/main">
  <p:tag name="THINKCELLSHAPEDONOTDELETE" val="pCcRz4_KHH0CPpFxIT0FPag"/>
</p:tagLst>
</file>

<file path=ppt/tags/tag649.xml><?xml version="1.0" encoding="utf-8"?>
<p:tagLst xmlns:p="http://schemas.openxmlformats.org/presentationml/2006/main">
  <p:tag name="THINKCELLSHAPEDONOTDELETE" val="papVanMwJh0ua5DU3bvfQUw"/>
</p:tagLst>
</file>

<file path=ppt/tags/tag650.xml><?xml version="1.0" encoding="utf-8"?>
<p:tagLst xmlns:p="http://schemas.openxmlformats.org/presentationml/2006/main">
  <p:tag name="THINKCELLSHAPEDONOTDELETE" val="pOvSxSeI600qZ_xmppS3qCQ"/>
</p:tagLst>
</file>

<file path=ppt/tags/tag651.xml><?xml version="1.0" encoding="utf-8"?>
<p:tagLst xmlns:p="http://schemas.openxmlformats.org/presentationml/2006/main">
  <p:tag name="THINKCELLSHAPEDONOTDELETE" val="p8KRBmYKdIkePe.iAki1y8A"/>
</p:tagLst>
</file>

<file path=ppt/tags/tag652.xml><?xml version="1.0" encoding="utf-8"?>
<p:tagLst xmlns:p="http://schemas.openxmlformats.org/presentationml/2006/main">
  <p:tag name="THINKCELLSHAPEDONOTDELETE" val="pkDhITVrSBEeMdWoqpn1CNA"/>
</p:tagLst>
</file>

<file path=ppt/tags/tag653.xml><?xml version="1.0" encoding="utf-8"?>
<p:tagLst xmlns:p="http://schemas.openxmlformats.org/presentationml/2006/main">
  <p:tag name="THINKCELLSHAPEDONOTDELETE" val="peuG9XUso.06_C2tQrvW_ow"/>
</p:tagLst>
</file>

<file path=ppt/tags/tag654.xml><?xml version="1.0" encoding="utf-8"?>
<p:tagLst xmlns:p="http://schemas.openxmlformats.org/presentationml/2006/main">
  <p:tag name="THINKCELLSHAPEDONOTDELETE" val="ps7wxAN.sJE2hPOE9xT4xwA"/>
</p:tagLst>
</file>

<file path=ppt/tags/tag655.xml><?xml version="1.0" encoding="utf-8"?>
<p:tagLst xmlns:p="http://schemas.openxmlformats.org/presentationml/2006/main">
  <p:tag name="THINKCELLSHAPEDONOTDELETE" val="pzIzmCx1uw0GE9XNeTQaRig"/>
</p:tagLst>
</file>

<file path=ppt/tags/tag656.xml><?xml version="1.0" encoding="utf-8"?>
<p:tagLst xmlns:p="http://schemas.openxmlformats.org/presentationml/2006/main">
  <p:tag name="THINKCELLSHAPEDONOTDELETE" val="pj2yBbASdZ0O.99kUv2z.2A"/>
</p:tagLst>
</file>

<file path=ppt/tags/tag657.xml><?xml version="1.0" encoding="utf-8"?>
<p:tagLst xmlns:p="http://schemas.openxmlformats.org/presentationml/2006/main">
  <p:tag name="THINKCELLSHAPEDONOTDELETE" val="pYj5h_xGZ.kCh0bV8aN8FBA"/>
</p:tagLst>
</file>

<file path=ppt/tags/tag658.xml><?xml version="1.0" encoding="utf-8"?>
<p:tagLst xmlns:p="http://schemas.openxmlformats.org/presentationml/2006/main">
  <p:tag name="THINKCELLSHAPEDONOTDELETE" val="pDdA7QzUPdE2Lzp1lmOhlQw"/>
</p:tagLst>
</file>

<file path=ppt/tags/tag659.xml><?xml version="1.0" encoding="utf-8"?>
<p:tagLst xmlns:p="http://schemas.openxmlformats.org/presentationml/2006/main">
  <p:tag name="THINKCELLSHAPEDONOTDELETE" val="pnOqiqoivZk2L__SoihWpdg"/>
</p:tagLst>
</file>

<file path=ppt/tags/tag660.xml><?xml version="1.0" encoding="utf-8"?>
<p:tagLst xmlns:p="http://schemas.openxmlformats.org/presentationml/2006/main">
  <p:tag name="THINKCELLSHAPEDONOTDELETE" val="pUjfjyZ7zRUajD6n.hQR7xQ"/>
</p:tagLst>
</file>

<file path=ppt/tags/tag661.xml><?xml version="1.0" encoding="utf-8"?>
<p:tagLst xmlns:p="http://schemas.openxmlformats.org/presentationml/2006/main">
  <p:tag name="THINKCELLSHAPEDONOTDELETE" val="pIIt_0y6Xe0W4u1HLSNf8jw"/>
</p:tagLst>
</file>

<file path=ppt/tags/tag662.xml><?xml version="1.0" encoding="utf-8"?>
<p:tagLst xmlns:p="http://schemas.openxmlformats.org/presentationml/2006/main">
  <p:tag name="THINKCELLSHAPEDONOTDELETE" val="tV7IL5MLSFkShlIH4LnEkcQ"/>
</p:tagLst>
</file>

<file path=ppt/tags/tag663.xml><?xml version="1.0" encoding="utf-8"?>
<p:tagLst xmlns:p="http://schemas.openxmlformats.org/presentationml/2006/main">
  <p:tag name="THINKCELLSHAPEDONOTDELETE" val="tj6Tf2IoIIk6_eELHVceCIw"/>
</p:tagLst>
</file>

<file path=ppt/tags/tag664.xml><?xml version="1.0" encoding="utf-8"?>
<p:tagLst xmlns:p="http://schemas.openxmlformats.org/presentationml/2006/main">
  <p:tag name="THINKCELLSHAPEDONOTDELETE" val="tR67s9V5JRkyYPgorIKBzkg"/>
</p:tagLst>
</file>

<file path=ppt/tags/tag665.xml><?xml version="1.0" encoding="utf-8"?>
<p:tagLst xmlns:p="http://schemas.openxmlformats.org/presentationml/2006/main">
  <p:tag name="THINKCELLSHAPEDONOTDELETE" val="tH_S6Gil.sEi2YPowbI1mDA"/>
</p:tagLst>
</file>

<file path=ppt/tags/tag666.xml><?xml version="1.0" encoding="utf-8"?>
<p:tagLst xmlns:p="http://schemas.openxmlformats.org/presentationml/2006/main">
  <p:tag name="THINKCELLSHAPEDONOTDELETE" val="tHjg3SIgDlUqRChhd4dXk4w"/>
</p:tagLst>
</file>

<file path=ppt/tags/tag667.xml><?xml version="1.0" encoding="utf-8"?>
<p:tagLst xmlns:p="http://schemas.openxmlformats.org/presentationml/2006/main">
  <p:tag name="THINKCELLSHAPEDONOTDELETE" val="t_rh3uqyz2US25GncPEI8zA"/>
</p:tagLst>
</file>

<file path=ppt/tags/tag668.xml><?xml version="1.0" encoding="utf-8"?>
<p:tagLst xmlns:p="http://schemas.openxmlformats.org/presentationml/2006/main">
  <p:tag name="THINKCELLSHAPEDONOTDELETE" val="t4mDvYJkJqUKL0cue.FDikw"/>
</p:tagLst>
</file>

<file path=ppt/tags/tag669.xml><?xml version="1.0" encoding="utf-8"?>
<p:tagLst xmlns:p="http://schemas.openxmlformats.org/presentationml/2006/main">
  <p:tag name="THINKCELLSHAPEDONOTDELETE" val="tcdOvpdI67ESX3UUK6kqAyw"/>
</p:tagLst>
</file>

<file path=ppt/tags/tag670.xml><?xml version="1.0" encoding="utf-8"?>
<p:tagLst xmlns:p="http://schemas.openxmlformats.org/presentationml/2006/main">
  <p:tag name="THINKCELLSHAPEDONOTDELETE" val="tiZZSyF4DsUWxytqBxVW9Mg"/>
</p:tagLst>
</file>

<file path=ppt/tags/tag671.xml><?xml version="1.0" encoding="utf-8"?>
<p:tagLst xmlns:p="http://schemas.openxmlformats.org/presentationml/2006/main">
  <p:tag name="THINKCELLSHAPEDONOTDELETE" val="tOlMc41EXckmPaLS4Tv4LOA"/>
</p:tagLst>
</file>

<file path=ppt/tags/tag672.xml><?xml version="1.0" encoding="utf-8"?>
<p:tagLst xmlns:p="http://schemas.openxmlformats.org/presentationml/2006/main">
  <p:tag name="THINKCELLSHAPEDONOTDELETE" val="pIQPKs_9yZEW.zUQdI3YkCg"/>
</p:tagLst>
</file>

<file path=ppt/tags/tag673.xml><?xml version="1.0" encoding="utf-8"?>
<p:tagLst xmlns:p="http://schemas.openxmlformats.org/presentationml/2006/main">
  <p:tag name="THINKCELLSHAPEDONOTDELETE" val="pHOTmV0PedEuNVOozxPj6.g"/>
</p:tagLst>
</file>

<file path=ppt/tags/tag674.xml><?xml version="1.0" encoding="utf-8"?>
<p:tagLst xmlns:p="http://schemas.openxmlformats.org/presentationml/2006/main">
  <p:tag name="THINKCELLSHAPEDONOTDELETE" val="pr0EzCJtLUEikvc2qPItj1g"/>
</p:tagLst>
</file>

<file path=ppt/tags/tag675.xml><?xml version="1.0" encoding="utf-8"?>
<p:tagLst xmlns:p="http://schemas.openxmlformats.org/presentationml/2006/main">
  <p:tag name="THINKCELLSHAPEDONOTDELETE" val="pBmuc96gHEkquiwEBy9je5w"/>
</p:tagLst>
</file>

<file path=ppt/tags/tag676.xml><?xml version="1.0" encoding="utf-8"?>
<p:tagLst xmlns:p="http://schemas.openxmlformats.org/presentationml/2006/main">
  <p:tag name="THINKCELLSHAPEDONOTDELETE" val="pu2KRbmnTCEqC7ycRLXlXjg"/>
</p:tagLst>
</file>

<file path=ppt/tags/tag677.xml><?xml version="1.0" encoding="utf-8"?>
<p:tagLst xmlns:p="http://schemas.openxmlformats.org/presentationml/2006/main">
  <p:tag name="THINKCELLSHAPEDONOTDELETE" val="p93nfJ.vlT0ugb.x0.bC9DQ"/>
</p:tagLst>
</file>

<file path=ppt/tags/tag678.xml><?xml version="1.0" encoding="utf-8"?>
<p:tagLst xmlns:p="http://schemas.openxmlformats.org/presentationml/2006/main">
  <p:tag name="THINKCELLSHAPEDONOTDELETE" val="pvqVcjXNlHEqHx9qjPRptjA"/>
</p:tagLst>
</file>

<file path=ppt/tags/tag679.xml><?xml version="1.0" encoding="utf-8"?>
<p:tagLst xmlns:p="http://schemas.openxmlformats.org/presentationml/2006/main">
  <p:tag name="THINKCELLSHAPEDONOTDELETE" val="pHaUQgT7g_kWlTjHu9yXA2g"/>
</p:tagLst>
</file>

<file path=ppt/tags/tag680.xml><?xml version="1.0" encoding="utf-8"?>
<p:tagLst xmlns:p="http://schemas.openxmlformats.org/presentationml/2006/main">
  <p:tag name="THINKCELLSHAPEDONOTDELETE" val="plNY9sl_mxkysChIHEH7lhw"/>
</p:tagLst>
</file>

<file path=ppt/tags/tag681.xml><?xml version="1.0" encoding="utf-8"?>
<p:tagLst xmlns:p="http://schemas.openxmlformats.org/presentationml/2006/main">
  <p:tag name="THINKCELLSHAPEDONOTDELETE" val="pmKTHRh5__Ee41qDZbPOYGQ"/>
</p:tagLst>
</file>

<file path=ppt/tags/tag682.xml><?xml version="1.0" encoding="utf-8"?>
<p:tagLst xmlns:p="http://schemas.openxmlformats.org/presentationml/2006/main">
  <p:tag name="THINKCELLSHAPEDONOTDELETE" val="pjUSw9UCArE.NkqcR4xx1Lg"/>
</p:tagLst>
</file>

<file path=ppt/tags/tag683.xml><?xml version="1.0" encoding="utf-8"?>
<p:tagLst xmlns:p="http://schemas.openxmlformats.org/presentationml/2006/main">
  <p:tag name="THINKCELLSHAPEDONOTDELETE" val="pCEoX4YkpNUenEPSCUQf32Q"/>
</p:tagLst>
</file>

<file path=ppt/tags/tag684.xml><?xml version="1.0" encoding="utf-8"?>
<p:tagLst xmlns:p="http://schemas.openxmlformats.org/presentationml/2006/main">
  <p:tag name="THINKCELLSHAPEDONOTDELETE" val="p4_iO5Arlm0SxWCTuvMl3WQ"/>
</p:tagLst>
</file>

<file path=ppt/tags/tag685.xml><?xml version="1.0" encoding="utf-8"?>
<p:tagLst xmlns:p="http://schemas.openxmlformats.org/presentationml/2006/main">
  <p:tag name="THINKCELLSHAPEDONOTDELETE" val="pX2rl8pk_qEKFIV6TbXlRQw"/>
</p:tagLst>
</file>

<file path=ppt/tags/tag686.xml><?xml version="1.0" encoding="utf-8"?>
<p:tagLst xmlns:p="http://schemas.openxmlformats.org/presentationml/2006/main">
  <p:tag name="THINKCELLSHAPEDONOTDELETE" val="pZ6FklLfU.EiJAsph.amFzg"/>
</p:tagLst>
</file>

<file path=ppt/tags/tag687.xml><?xml version="1.0" encoding="utf-8"?>
<p:tagLst xmlns:p="http://schemas.openxmlformats.org/presentationml/2006/main">
  <p:tag name="THINKCELLSHAPEDONOTDELETE" val="pOQHYaUXDD0.1KX4AhU9fyw"/>
</p:tagLst>
</file>

<file path=ppt/tags/tag688.xml><?xml version="1.0" encoding="utf-8"?>
<p:tagLst xmlns:p="http://schemas.openxmlformats.org/presentationml/2006/main">
  <p:tag name="THINKCELLSHAPEDONOTDELETE" val="p9vn.1V_6GES48JefrzAMIA"/>
</p:tagLst>
</file>

<file path=ppt/tags/tag689.xml><?xml version="1.0" encoding="utf-8"?>
<p:tagLst xmlns:p="http://schemas.openxmlformats.org/presentationml/2006/main">
  <p:tag name="THINKCELLSHAPEDONOTDELETE" val="piao_EnhvIk6cD_nV4aVVdQ"/>
</p:tagLst>
</file>

<file path=ppt/tags/tag690.xml><?xml version="1.0" encoding="utf-8"?>
<p:tagLst xmlns:p="http://schemas.openxmlformats.org/presentationml/2006/main">
  <p:tag name="THINKCELLSHAPEDONOTDELETE" val="pS7gjGIDdzESJebA4N1wJHg"/>
</p:tagLst>
</file>

<file path=ppt/tags/tag691.xml><?xml version="1.0" encoding="utf-8"?>
<p:tagLst xmlns:p="http://schemas.openxmlformats.org/presentationml/2006/main">
  <p:tag name="THINKCELLSHAPEDONOTDELETE" val="peAPRHIiPO0W.Fw.75HLjbQ"/>
</p:tagLst>
</file>

<file path=ppt/tags/tag692.xml><?xml version="1.0" encoding="utf-8"?>
<p:tagLst xmlns:p="http://schemas.openxmlformats.org/presentationml/2006/main">
  <p:tag name="THINKCELLSHAPEDONOTDELETE" val="pZ6FklLfU.EiJAsph.amFzg"/>
</p:tagLst>
</file>

<file path=ppt/tags/tag693.xml><?xml version="1.0" encoding="utf-8"?>
<p:tagLst xmlns:p="http://schemas.openxmlformats.org/presentationml/2006/main">
  <p:tag name="THINKCELLSHAPEDONOTDELETE" val="pZ6FklLfU.EiJAsph.amFzg"/>
</p:tagLst>
</file>

<file path=ppt/tags/tag694.xml><?xml version="1.0" encoding="utf-8"?>
<p:tagLst xmlns:p="http://schemas.openxmlformats.org/presentationml/2006/main">
  <p:tag name="THINKCELLSHAPEDONOTDELETE" val="p2dJKYPQZMEqexs4ZO7rS9w"/>
</p:tagLst>
</file>

<file path=ppt/tags/tag695.xml><?xml version="1.0" encoding="utf-8"?>
<p:tagLst xmlns:p="http://schemas.openxmlformats.org/presentationml/2006/main">
  <p:tag name="THINKCELLSHAPEDONOTDELETE" val="plNY9sl_mxkysChIHEH7lhw"/>
</p:tagLst>
</file>

<file path=ppt/tags/tag696.xml><?xml version="1.0" encoding="utf-8"?>
<p:tagLst xmlns:p="http://schemas.openxmlformats.org/presentationml/2006/main">
  <p:tag name="THINKCELLSHAPEDONOTDELETE" val="thinkcellActiveDocDoNotDelete"/>
</p:tagLst>
</file>

<file path=ppt/tags/tag697.xml><?xml version="1.0" encoding="utf-8"?>
<p:tagLst xmlns:p="http://schemas.openxmlformats.org/presentationml/2006/main">
  <p:tag name="THINKCELLSHAPEDONOTDELETE" val="tgKVErd0T20Sh52uSplKdtw"/>
</p:tagLst>
</file>

<file path=ppt/tags/tag698.xml><?xml version="1.0" encoding="utf-8"?>
<p:tagLst xmlns:p="http://schemas.openxmlformats.org/presentationml/2006/main">
  <p:tag name="THINKCELLSHAPEDONOTDELETE" val="p3KGxXoCBAkGcG9441TFa1A"/>
</p:tagLst>
</file>

<file path=ppt/tags/tag699.xml><?xml version="1.0" encoding="utf-8"?>
<p:tagLst xmlns:p="http://schemas.openxmlformats.org/presentationml/2006/main">
  <p:tag name="THINKCELLSHAPEDONOTDELETE" val="p2tTjOpyB5UOLfZ5.7YByDg"/>
</p:tagLst>
</file>

<file path=ppt/tags/tag700.xml><?xml version="1.0" encoding="utf-8"?>
<p:tagLst xmlns:p="http://schemas.openxmlformats.org/presentationml/2006/main">
  <p:tag name="THINKCELLSHAPEDONOTDELETE" val="p9.X1IaXUR0uPnn.6AD.05Q"/>
</p:tagLst>
</file>

<file path=ppt/tags/tag701.xml><?xml version="1.0" encoding="utf-8"?>
<p:tagLst xmlns:p="http://schemas.openxmlformats.org/presentationml/2006/main">
  <p:tag name="THINKCELLSHAPEDONOTDELETE" val="paijfnJA4l0KLO5Cg.H_EsA"/>
</p:tagLst>
</file>

<file path=ppt/tags/tag702.xml><?xml version="1.0" encoding="utf-8"?>
<p:tagLst xmlns:p="http://schemas.openxmlformats.org/presentationml/2006/main">
  <p:tag name="THINKCELLSHAPEDONOTDELETE" val="pmNaFl84r.kCvJdJXyqfYRg"/>
</p:tagLst>
</file>

<file path=ppt/tags/tag703.xml><?xml version="1.0" encoding="utf-8"?>
<p:tagLst xmlns:p="http://schemas.openxmlformats.org/presentationml/2006/main">
  <p:tag name="THINKCELLSHAPEDONOTDELETE" val="pJYv223ZinUWL15wA2jSGNw"/>
</p:tagLst>
</file>

<file path=ppt/tags/tag704.xml><?xml version="1.0" encoding="utf-8"?>
<p:tagLst xmlns:p="http://schemas.openxmlformats.org/presentationml/2006/main">
  <p:tag name="THINKCELLSHAPEDONOTDELETE" val="pTlPTMxx9y0SX6QnypmTWOg"/>
</p:tagLst>
</file>

<file path=ppt/tags/tag705.xml><?xml version="1.0" encoding="utf-8"?>
<p:tagLst xmlns:p="http://schemas.openxmlformats.org/presentationml/2006/main">
  <p:tag name="THINKCELLSHAPEDONOTDELETE" val="pbcYva2uJHECjVal7oYSLMg"/>
</p:tagLst>
</file>

<file path=ppt/tags/tag706.xml><?xml version="1.0" encoding="utf-8"?>
<p:tagLst xmlns:p="http://schemas.openxmlformats.org/presentationml/2006/main">
  <p:tag name="THINKCELLSHAPEDONOTDELETE" val="pwSa2AjP3Z0OYHcO62lx.tA"/>
</p:tagLst>
</file>

<file path=ppt/tags/tag707.xml><?xml version="1.0" encoding="utf-8"?>
<p:tagLst xmlns:p="http://schemas.openxmlformats.org/presentationml/2006/main">
  <p:tag name="THINKCELLSHAPEDONOTDELETE" val="t3Lb0ZEFrVUmvJh4L6X30Ig"/>
</p:tagLst>
</file>

<file path=ppt/tags/tag708.xml><?xml version="1.0" encoding="utf-8"?>
<p:tagLst xmlns:p="http://schemas.openxmlformats.org/presentationml/2006/main">
  <p:tag name="THINKCELLSHAPEDONOTDELETE" val="tPxmH8rk6ZkSSNdO7Eg6Ofg"/>
</p:tagLst>
</file>

<file path=ppt/tags/tag709.xml><?xml version="1.0" encoding="utf-8"?>
<p:tagLst xmlns:p="http://schemas.openxmlformats.org/presentationml/2006/main">
  <p:tag name="THINKCELLSHAPEDONOTDELETE" val="taGoJAT6eyUmNa1Qws002sg"/>
</p:tagLst>
</file>

<file path=ppt/tags/tag710.xml><?xml version="1.0" encoding="utf-8"?>
<p:tagLst xmlns:p="http://schemas.openxmlformats.org/presentationml/2006/main">
  <p:tag name="THINKCELLSHAPEDONOTDELETE" val="tVnH5.QqswkuPjIora2NMWg"/>
</p:tagLst>
</file>

<file path=ppt/tags/tag711.xml><?xml version="1.0" encoding="utf-8"?>
<p:tagLst xmlns:p="http://schemas.openxmlformats.org/presentationml/2006/main">
  <p:tag name="THINKCELLSHAPEDONOTDELETE" val="tB12raEeSNUeUktc4eiIEiA"/>
</p:tagLst>
</file>

<file path=ppt/tags/tag712.xml><?xml version="1.0" encoding="utf-8"?>
<p:tagLst xmlns:p="http://schemas.openxmlformats.org/presentationml/2006/main">
  <p:tag name="THINKCELLSHAPEDONOTDELETE" val="tA_e7bpWb80WN4D9Pqay5LQ"/>
</p:tagLst>
</file>

<file path=ppt/tags/tag713.xml><?xml version="1.0" encoding="utf-8"?>
<p:tagLst xmlns:p="http://schemas.openxmlformats.org/presentationml/2006/main">
  <p:tag name="THINKCELLSHAPEDONOTDELETE" val="tRQ_h88eCEkmnPDPZLgC6YQ"/>
</p:tagLst>
</file>

<file path=ppt/tags/tag714.xml><?xml version="1.0" encoding="utf-8"?>
<p:tagLst xmlns:p="http://schemas.openxmlformats.org/presentationml/2006/main">
  <p:tag name="THINKCELLSHAPEDONOTDELETE" val="tUtCXx0lZgEyQATMlV88lcQ"/>
</p:tagLst>
</file>

<file path=ppt/tags/tag715.xml><?xml version="1.0" encoding="utf-8"?>
<p:tagLst xmlns:p="http://schemas.openxmlformats.org/presentationml/2006/main">
  <p:tag name="THINKCELLSHAPEDONOTDELETE" val="p876x6AlohEKHhEWLi7y4QQ"/>
</p:tagLst>
</file>

<file path=ppt/tags/tag716.xml><?xml version="1.0" encoding="utf-8"?>
<p:tagLst xmlns:p="http://schemas.openxmlformats.org/presentationml/2006/main">
  <p:tag name="THINKCELLSHAPEDONOTDELETE" val="pSXGKyVGbqk.a7p3R84532g"/>
</p:tagLst>
</file>

<file path=ppt/tags/tag717.xml><?xml version="1.0" encoding="utf-8"?>
<p:tagLst xmlns:p="http://schemas.openxmlformats.org/presentationml/2006/main">
  <p:tag name="THINKCELLSHAPEDONOTDELETE" val="t6vffvwixfE211e5lpDsTlg"/>
</p:tagLst>
</file>

<file path=ppt/tags/tag718.xml><?xml version="1.0" encoding="utf-8"?>
<p:tagLst xmlns:p="http://schemas.openxmlformats.org/presentationml/2006/main">
  <p:tag name="THINKCELLSHAPEDONOTDELETE" val="tdDFBaFowdEKt_iKm2w6U9Q"/>
</p:tagLst>
</file>

<file path=ppt/tags/tag719.xml><?xml version="1.0" encoding="utf-8"?>
<p:tagLst xmlns:p="http://schemas.openxmlformats.org/presentationml/2006/main">
  <p:tag name="THINKCELLSHAPEDONOTDELETE" val="tgiCxOlliUkeIaBw703ctWA"/>
</p:tagLst>
</file>

<file path=ppt/tags/tag720.xml><?xml version="1.0" encoding="utf-8"?>
<p:tagLst xmlns:p="http://schemas.openxmlformats.org/presentationml/2006/main">
  <p:tag name="THINKCELLSHAPEDONOTDELETE" val="tVn1rK1ny5k6j_SseLb4O0w"/>
</p:tagLst>
</file>

<file path=ppt/tags/tag721.xml><?xml version="1.0" encoding="utf-8"?>
<p:tagLst xmlns:p="http://schemas.openxmlformats.org/presentationml/2006/main">
  <p:tag name="THINKCELLSHAPEDONOTDELETE" val="pkbMCojh3wEaRR8BweCHwYQ"/>
</p:tagLst>
</file>

<file path=ppt/tags/tag722.xml><?xml version="1.0" encoding="utf-8"?>
<p:tagLst xmlns:p="http://schemas.openxmlformats.org/presentationml/2006/main">
  <p:tag name="THINKCELLSHAPEDONOTDELETE" val="pQ303_jxMZEG2YUktR_ayNQ"/>
</p:tagLst>
</file>

<file path=ppt/tags/tag723.xml><?xml version="1.0" encoding="utf-8"?>
<p:tagLst xmlns:p="http://schemas.openxmlformats.org/presentationml/2006/main">
  <p:tag name="THINKCELLSHAPEDONOTDELETE" val="tWefo2Dkey0iRE4k4s1t4rQ"/>
</p:tagLst>
</file>

<file path=ppt/tags/tag724.xml><?xml version="1.0" encoding="utf-8"?>
<p:tagLst xmlns:p="http://schemas.openxmlformats.org/presentationml/2006/main">
  <p:tag name="THINKCELLSHAPEDONOTDELETE" val="tVOLYa8NxiEO1JRYq7qJ5YA"/>
</p:tagLst>
</file>

<file path=ppt/tags/tag725.xml><?xml version="1.0" encoding="utf-8"?>
<p:tagLst xmlns:p="http://schemas.openxmlformats.org/presentationml/2006/main">
  <p:tag name="THINKCELLSHAPEDONOTDELETE" val="t.rx3r5dc1EiyyZIVJ8pO3A"/>
</p:tagLst>
</file>

<file path=ppt/tags/tag726.xml><?xml version="1.0" encoding="utf-8"?>
<p:tagLst xmlns:p="http://schemas.openxmlformats.org/presentationml/2006/main">
  <p:tag name="THINKCELLSHAPEDONOTDELETE" val="thJ.yC_wYXUmbRtWrjVBGrg"/>
</p:tagLst>
</file>

<file path=ppt/tags/tag727.xml><?xml version="1.0" encoding="utf-8"?>
<p:tagLst xmlns:p="http://schemas.openxmlformats.org/presentationml/2006/main">
  <p:tag name="THINKCELLSHAPEDONOTDELETE" val="t29.0Slg3M0aJ6PBrJDc7ww"/>
</p:tagLst>
</file>

<file path=ppt/tags/tag728.xml><?xml version="1.0" encoding="utf-8"?>
<p:tagLst xmlns:p="http://schemas.openxmlformats.org/presentationml/2006/main">
  <p:tag name="THINKCELLSHAPEDONOTDELETE" val="trh_N2A61.kmSMRZpbXXs4w"/>
</p:tagLst>
</file>

<file path=ppt/tags/tag729.xml><?xml version="1.0" encoding="utf-8"?>
<p:tagLst xmlns:p="http://schemas.openxmlformats.org/presentationml/2006/main">
  <p:tag name="THINKCELLSHAPEDONOTDELETE" val="tU9YdM8NG70WryHM8GmpGtA"/>
</p:tagLst>
</file>

<file path=ppt/tags/tag730.xml><?xml version="1.0" encoding="utf-8"?>
<p:tagLst xmlns:p="http://schemas.openxmlformats.org/presentationml/2006/main">
  <p:tag name="THINKCELLSHAPEDONOTDELETE" val="txldenl7ecUSEQHkJzyZbbA"/>
</p:tagLst>
</file>

<file path=ppt/tags/tag731.xml><?xml version="1.0" encoding="utf-8"?>
<p:tagLst xmlns:p="http://schemas.openxmlformats.org/presentationml/2006/main">
  <p:tag name="THINKCELLSHAPEDONOTDELETE" val="pTk3ZIx1XmUeuHpBAefCfBA"/>
</p:tagLst>
</file>

<file path=ppt/tags/tag732.xml><?xml version="1.0" encoding="utf-8"?>
<p:tagLst xmlns:p="http://schemas.openxmlformats.org/presentationml/2006/main">
  <p:tag name="THINKCELLSHAPEDONOTDELETE" val="pV9ArLwwYz0yldXleqXUNlg"/>
</p:tagLst>
</file>

<file path=ppt/tags/tag733.xml><?xml version="1.0" encoding="utf-8"?>
<p:tagLst xmlns:p="http://schemas.openxmlformats.org/presentationml/2006/main">
  <p:tag name="THINKCELLSHAPEDONOTDELETE" val="pv.3eiH8BYEa2qgXZQ7WaJg"/>
</p:tagLst>
</file>

<file path=ppt/tags/tag734.xml><?xml version="1.0" encoding="utf-8"?>
<p:tagLst xmlns:p="http://schemas.openxmlformats.org/presentationml/2006/main">
  <p:tag name="THINKCELLSHAPEDONOTDELETE" val="povTjkD.zSUKgFz5e2MlVNw"/>
</p:tagLst>
</file>

<file path=ppt/tags/tag735.xml><?xml version="1.0" encoding="utf-8"?>
<p:tagLst xmlns:p="http://schemas.openxmlformats.org/presentationml/2006/main">
  <p:tag name="THINKCELLSHAPEDONOTDELETE" val="p.TlPoT4wvUeNtyC6hYTbGg"/>
</p:tagLst>
</file>

<file path=ppt/tags/tag736.xml><?xml version="1.0" encoding="utf-8"?>
<p:tagLst xmlns:p="http://schemas.openxmlformats.org/presentationml/2006/main">
  <p:tag name="THINKCELLSHAPEDONOTDELETE" val="pqGoph20B5kyYV4HIZciVtg"/>
</p:tagLst>
</file>

<file path=ppt/tags/tag737.xml><?xml version="1.0" encoding="utf-8"?>
<p:tagLst xmlns:p="http://schemas.openxmlformats.org/presentationml/2006/main">
  <p:tag name="THINKCELLSHAPEDONOTDELETE" val="pFTGMKKyNTESFkRIzkDtzUw"/>
</p:tagLst>
</file>

<file path=ppt/tags/tag738.xml><?xml version="1.0" encoding="utf-8"?>
<p:tagLst xmlns:p="http://schemas.openxmlformats.org/presentationml/2006/main">
  <p:tag name="THINKCELLSHAPEDONOTDELETE" val="psyfwUxoisUiJZMrxaYnWpg"/>
</p:tagLst>
</file>

<file path=ppt/tags/tag739.xml><?xml version="1.0" encoding="utf-8"?>
<p:tagLst xmlns:p="http://schemas.openxmlformats.org/presentationml/2006/main">
  <p:tag name="THINKCELLSHAPEDONOTDELETE" val="pZroRhwdYDkKo_k9pLpmLAg"/>
</p:tagLst>
</file>

<file path=ppt/tags/tag740.xml><?xml version="1.0" encoding="utf-8"?>
<p:tagLst xmlns:p="http://schemas.openxmlformats.org/presentationml/2006/main">
  <p:tag name="THINKCELLSHAPEDONOTDELETE" val="pOMBe16Pjakqx0jY2mED46Q"/>
</p:tagLst>
</file>

<file path=ppt/tags/tag741.xml><?xml version="1.0" encoding="utf-8"?>
<p:tagLst xmlns:p="http://schemas.openxmlformats.org/presentationml/2006/main">
  <p:tag name="THINKCELLSHAPEDONOTDELETE" val="pntRUpg.PPk6lu45zjKat7g"/>
</p:tagLst>
</file>

<file path=ppt/tags/tag742.xml><?xml version="1.0" encoding="utf-8"?>
<p:tagLst xmlns:p="http://schemas.openxmlformats.org/presentationml/2006/main">
  <p:tag name="THINKCELLSHAPEDONOTDELETE" val="pjQZZH_KKuEmhFbZE6aDWsg"/>
</p:tagLst>
</file>

<file path=ppt/tags/tag743.xml><?xml version="1.0" encoding="utf-8"?>
<p:tagLst xmlns:p="http://schemas.openxmlformats.org/presentationml/2006/main">
  <p:tag name="THINKCELLSHAPEDONOTDELETE" val="pscOKyxJpk0qKYhWN2DSyDA"/>
</p:tagLst>
</file>

<file path=ppt/tags/tag744.xml><?xml version="1.0" encoding="utf-8"?>
<p:tagLst xmlns:p="http://schemas.openxmlformats.org/presentationml/2006/main">
  <p:tag name="THINKCELLSHAPEDONOTDELETE" val="p0_S9gvJoykKLNBsKynFIMA"/>
</p:tagLst>
</file>

<file path=ppt/tags/tag745.xml><?xml version="1.0" encoding="utf-8"?>
<p:tagLst xmlns:p="http://schemas.openxmlformats.org/presentationml/2006/main">
  <p:tag name="THINKCELLSHAPEDONOTDELETE" val="plNY9sl_mxkysChIHEH7lhw"/>
</p:tagLst>
</file>

<file path=ppt/tags/tag746.xml><?xml version="1.0" encoding="utf-8"?>
<p:tagLst xmlns:p="http://schemas.openxmlformats.org/presentationml/2006/main">
  <p:tag name="THINKCELLSHAPEDONOTDELETE" val="thinkcellActiveDocDoNotDelete"/>
</p:tagLst>
</file>

<file path=ppt/tags/tag747.xml><?xml version="1.0" encoding="utf-8"?>
<p:tagLst xmlns:p="http://schemas.openxmlformats.org/presentationml/2006/main">
  <p:tag name="THINKCELLSHAPEDONOTDELETE" val="tYA25aY3O60.DCSUtyuZYKA"/>
</p:tagLst>
</file>

<file path=ppt/tags/tag748.xml><?xml version="1.0" encoding="utf-8"?>
<p:tagLst xmlns:p="http://schemas.openxmlformats.org/presentationml/2006/main">
  <p:tag name="THINKCELLSHAPEDONOTDELETE" val="pvACpzMA8hUiTPKwePNQgeg"/>
</p:tagLst>
</file>

<file path=ppt/tags/tag749.xml><?xml version="1.0" encoding="utf-8"?>
<p:tagLst xmlns:p="http://schemas.openxmlformats.org/presentationml/2006/main">
  <p:tag name="THINKCELLSHAPEDONOTDELETE" val="p9VUuVIhBLEW6aQqdTxvfLw"/>
</p:tagLst>
</file>

<file path=ppt/tags/tag750.xml><?xml version="1.0" encoding="utf-8"?>
<p:tagLst xmlns:p="http://schemas.openxmlformats.org/presentationml/2006/main">
  <p:tag name="THINKCELLSHAPEDONOTDELETE" val="pml32DLOc4UanDfxOUaLxGQ"/>
</p:tagLst>
</file>

<file path=ppt/tags/tag751.xml><?xml version="1.0" encoding="utf-8"?>
<p:tagLst xmlns:p="http://schemas.openxmlformats.org/presentationml/2006/main">
  <p:tag name="THINKCELLSHAPEDONOTDELETE" val="twQ3yJfPIC0iOMMgMou6SBA"/>
</p:tagLst>
</file>

<file path=ppt/tags/tag752.xml><?xml version="1.0" encoding="utf-8"?>
<p:tagLst xmlns:p="http://schemas.openxmlformats.org/presentationml/2006/main">
  <p:tag name="THINKCELLSHAPEDONOTDELETE" val="tAQT8F8WENUC41MRAn0o9TQ"/>
</p:tagLst>
</file>

<file path=ppt/tags/tag753.xml><?xml version="1.0" encoding="utf-8"?>
<p:tagLst xmlns:p="http://schemas.openxmlformats.org/presentationml/2006/main">
  <p:tag name="THINKCELLSHAPEDONOTDELETE" val="tdH_C9lnhqEi19ZmFpfYgVQ"/>
</p:tagLst>
</file>

<file path=ppt/tags/tag754.xml><?xml version="1.0" encoding="utf-8"?>
<p:tagLst xmlns:p="http://schemas.openxmlformats.org/presentationml/2006/main">
  <p:tag name="THINKCELLSHAPEDONOTDELETE" val="tl7p_xPGHyk.oEQ15fsud3A"/>
</p:tagLst>
</file>

<file path=ppt/tags/tag755.xml><?xml version="1.0" encoding="utf-8"?>
<p:tagLst xmlns:p="http://schemas.openxmlformats.org/presentationml/2006/main">
  <p:tag name="THINKCELLSHAPEDONOTDELETE" val="t44rDqxf3bkiCno2p81HIDg"/>
</p:tagLst>
</file>

<file path=ppt/tags/tag756.xml><?xml version="1.0" encoding="utf-8"?>
<p:tagLst xmlns:p="http://schemas.openxmlformats.org/presentationml/2006/main">
  <p:tag name="THINKCELLSHAPEDONOTDELETE" val="tpNjJ.eVsTkSB_uw8yQ.2Ug"/>
</p:tagLst>
</file>

<file path=ppt/tags/tag757.xml><?xml version="1.0" encoding="utf-8"?>
<p:tagLst xmlns:p="http://schemas.openxmlformats.org/presentationml/2006/main">
  <p:tag name="THINKCELLSHAPEDONOTDELETE" val="tK6wy3qW2uEuu0vNb.Lj3ug"/>
</p:tagLst>
</file>

<file path=ppt/tags/tag758.xml><?xml version="1.0" encoding="utf-8"?>
<p:tagLst xmlns:p="http://schemas.openxmlformats.org/presentationml/2006/main">
  <p:tag name="THINKCELLSHAPEDONOTDELETE" val="t.yEMq9zH6k.THQQZLEwzUg"/>
</p:tagLst>
</file>

<file path=ppt/tags/tag759.xml><?xml version="1.0" encoding="utf-8"?>
<p:tagLst xmlns:p="http://schemas.openxmlformats.org/presentationml/2006/main">
  <p:tag name="THINKCELLSHAPEDONOTDELETE" val="tB9ZnYl69nkm2afXKQxA8mw"/>
</p:tagLst>
</file>

<file path=ppt/tags/tag760.xml><?xml version="1.0" encoding="utf-8"?>
<p:tagLst xmlns:p="http://schemas.openxmlformats.org/presentationml/2006/main">
  <p:tag name="THINKCELLSHAPEDONOTDELETE" val="tEWI4nBpdrkKyntZVn0CgKg"/>
</p:tagLst>
</file>

<file path=ppt/tags/tag761.xml><?xml version="1.0" encoding="utf-8"?>
<p:tagLst xmlns:p="http://schemas.openxmlformats.org/presentationml/2006/main">
  <p:tag name="THINKCELLSHAPEDONOTDELETE" val="tWKJeAvfWDEOb1WmxWPDCdg"/>
</p:tagLst>
</file>

<file path=ppt/tags/tag762.xml><?xml version="1.0" encoding="utf-8"?>
<p:tagLst xmlns:p="http://schemas.openxmlformats.org/presentationml/2006/main">
  <p:tag name="THINKCELLSHAPEDONOTDELETE" val="t5tHLlu5s5EOVtI2kxUawmQ"/>
</p:tagLst>
</file>

<file path=ppt/tags/tag763.xml><?xml version="1.0" encoding="utf-8"?>
<p:tagLst xmlns:p="http://schemas.openxmlformats.org/presentationml/2006/main">
  <p:tag name="THINKCELLSHAPEDONOTDELETE" val="tkyddt_1QpUKp99P1M2U.8g"/>
</p:tagLst>
</file>

<file path=ppt/tags/tag764.xml><?xml version="1.0" encoding="utf-8"?>
<p:tagLst xmlns:p="http://schemas.openxmlformats.org/presentationml/2006/main">
  <p:tag name="THINKCELLSHAPEDONOTDELETE" val="tqhnBFKZz8EiAKsSqps4V_Q"/>
</p:tagLst>
</file>

<file path=ppt/tags/tag765.xml><?xml version="1.0" encoding="utf-8"?>
<p:tagLst xmlns:p="http://schemas.openxmlformats.org/presentationml/2006/main">
  <p:tag name="THINKCELLSHAPEDONOTDELETE" val="tDgFLQDP8VEOxMFWCc5I4yA"/>
</p:tagLst>
</file>

<file path=ppt/tags/tag766.xml><?xml version="1.0" encoding="utf-8"?>
<p:tagLst xmlns:p="http://schemas.openxmlformats.org/presentationml/2006/main">
  <p:tag name="THINKCELLSHAPEDONOTDELETE" val="t3oQxccCArUOkPRk5aX30DQ"/>
</p:tagLst>
</file>

<file path=ppt/tags/tag767.xml><?xml version="1.0" encoding="utf-8"?>
<p:tagLst xmlns:p="http://schemas.openxmlformats.org/presentationml/2006/main">
  <p:tag name="THINKCELLSHAPEDONOTDELETE" val="tV8xQnxdWIUOHC1Slul3Ehw"/>
</p:tagLst>
</file>

<file path=ppt/tags/tag768.xml><?xml version="1.0" encoding="utf-8"?>
<p:tagLst xmlns:p="http://schemas.openxmlformats.org/presentationml/2006/main">
  <p:tag name="THINKCELLSHAPEDONOTDELETE" val="tR4oNAK7qj0me_1CxEk8X2w"/>
</p:tagLst>
</file>

<file path=ppt/tags/tag769.xml><?xml version="1.0" encoding="utf-8"?>
<p:tagLst xmlns:p="http://schemas.openxmlformats.org/presentationml/2006/main">
  <p:tag name="THINKCELLSHAPEDONOTDELETE" val="ty8Y.OsnqnkyGY83u4mUHEw"/>
</p:tagLst>
</file>

<file path=ppt/tags/tag770.xml><?xml version="1.0" encoding="utf-8"?>
<p:tagLst xmlns:p="http://schemas.openxmlformats.org/presentationml/2006/main">
  <p:tag name="THINKCELLSHAPEDONOTDELETE" val="tDAHEdQkV8k2oo7jWwlgjPA"/>
</p:tagLst>
</file>

<file path=ppt/tags/tag771.xml><?xml version="1.0" encoding="utf-8"?>
<p:tagLst xmlns:p="http://schemas.openxmlformats.org/presentationml/2006/main">
  <p:tag name="THINKCELLSHAPEDONOTDELETE" val="t2wliOQgl.0q0P5jXWFpRLQ"/>
</p:tagLst>
</file>

<file path=ppt/tags/tag772.xml><?xml version="1.0" encoding="utf-8"?>
<p:tagLst xmlns:p="http://schemas.openxmlformats.org/presentationml/2006/main">
  <p:tag name="THINKCELLSHAPEDONOTDELETE" val="torkclVEshk2PgdmSd8x60A"/>
</p:tagLst>
</file>

<file path=ppt/tags/tag773.xml><?xml version="1.0" encoding="utf-8"?>
<p:tagLst xmlns:p="http://schemas.openxmlformats.org/presentationml/2006/main">
  <p:tag name="THINKCELLSHAPEDONOTDELETE" val="t52ZfpFlAZkCYMDdd_eFKWw"/>
</p:tagLst>
</file>

<file path=ppt/tags/tag774.xml><?xml version="1.0" encoding="utf-8"?>
<p:tagLst xmlns:p="http://schemas.openxmlformats.org/presentationml/2006/main">
  <p:tag name="THINKCELLSHAPEDONOTDELETE" val="tLajTH4eWFUWNchh0lQwdcA"/>
</p:tagLst>
</file>

<file path=ppt/tags/tag775.xml><?xml version="1.0" encoding="utf-8"?>
<p:tagLst xmlns:p="http://schemas.openxmlformats.org/presentationml/2006/main">
  <p:tag name="THINKCELLSHAPEDONOTDELETE" val="t.kNxlxfcmE2QOry4Fw8ZTg"/>
</p:tagLst>
</file>

<file path=ppt/tags/tag776.xml><?xml version="1.0" encoding="utf-8"?>
<p:tagLst xmlns:p="http://schemas.openxmlformats.org/presentationml/2006/main">
  <p:tag name="THINKCELLSHAPEDONOTDELETE" val="tCgluPWdjkUCgPvIKAmPN_w"/>
</p:tagLst>
</file>

<file path=ppt/tags/tag777.xml><?xml version="1.0" encoding="utf-8"?>
<p:tagLst xmlns:p="http://schemas.openxmlformats.org/presentationml/2006/main">
  <p:tag name="THINKCELLSHAPEDONOTDELETE" val="ttwRhhzI4KU.R8dfoL0BSpA"/>
</p:tagLst>
</file>

<file path=ppt/tags/tag778.xml><?xml version="1.0" encoding="utf-8"?>
<p:tagLst xmlns:p="http://schemas.openxmlformats.org/presentationml/2006/main">
  <p:tag name="THINKCELLSHAPEDONOTDELETE" val="tXY_kc0aVTEK4KEw3ILWDvw"/>
</p:tagLst>
</file>

<file path=ppt/tags/tag779.xml><?xml version="1.0" encoding="utf-8"?>
<p:tagLst xmlns:p="http://schemas.openxmlformats.org/presentationml/2006/main">
  <p:tag name="THINKCELLSHAPEDONOTDELETE" val="t0IYgz_JFTUSNcOisu6LB6A"/>
</p:tagLst>
</file>

<file path=ppt/tags/tag780.xml><?xml version="1.0" encoding="utf-8"?>
<p:tagLst xmlns:p="http://schemas.openxmlformats.org/presentationml/2006/main">
  <p:tag name="THINKCELLSHAPEDONOTDELETE" val="taL5G56rcv0yEFJB8vobETg"/>
</p:tagLst>
</file>

<file path=ppt/tags/tag781.xml><?xml version="1.0" encoding="utf-8"?>
<p:tagLst xmlns:p="http://schemas.openxmlformats.org/presentationml/2006/main">
  <p:tag name="THINKCELLSHAPEDONOTDELETE" val="t.iTDB.em3EGcBMjEPJf2KQ"/>
</p:tagLst>
</file>

<file path=ppt/tags/tag782.xml><?xml version="1.0" encoding="utf-8"?>
<p:tagLst xmlns:p="http://schemas.openxmlformats.org/presentationml/2006/main">
  <p:tag name="THINKCELLSHAPEDONOTDELETE" val="t_a0lV10jVkK72TKHAXUn4w"/>
</p:tagLst>
</file>

<file path=ppt/tags/tag783.xml><?xml version="1.0" encoding="utf-8"?>
<p:tagLst xmlns:p="http://schemas.openxmlformats.org/presentationml/2006/main">
  <p:tag name="THINKCELLSHAPEDONOTDELETE" val="tBwW5zX1eCEu4kqz7cvVV6Q"/>
</p:tagLst>
</file>

<file path=ppt/tags/tag784.xml><?xml version="1.0" encoding="utf-8"?>
<p:tagLst xmlns:p="http://schemas.openxmlformats.org/presentationml/2006/main">
  <p:tag name="THINKCELLSHAPEDONOTDELETE" val="tqSiDns163EyKqxW.EV066w"/>
</p:tagLst>
</file>

<file path=ppt/tags/tag785.xml><?xml version="1.0" encoding="utf-8"?>
<p:tagLst xmlns:p="http://schemas.openxmlformats.org/presentationml/2006/main">
  <p:tag name="THINKCELLSHAPEDONOTDELETE" val="tLLEtLD7cfkS7oG.SlRR_xQ"/>
</p:tagLst>
</file>

<file path=ppt/tags/tag786.xml><?xml version="1.0" encoding="utf-8"?>
<p:tagLst xmlns:p="http://schemas.openxmlformats.org/presentationml/2006/main">
  <p:tag name="THINKCELLSHAPEDONOTDELETE" val="tv3pXakzfJUOSpNPA0vWoIA"/>
</p:tagLst>
</file>

<file path=ppt/tags/tag787.xml><?xml version="1.0" encoding="utf-8"?>
<p:tagLst xmlns:p="http://schemas.openxmlformats.org/presentationml/2006/main">
  <p:tag name="THINKCELLSHAPEDONOTDELETE" val="tdWfx_Gd_C0GKw8R7tSFKqA"/>
</p:tagLst>
</file>

<file path=ppt/tags/tag788.xml><?xml version="1.0" encoding="utf-8"?>
<p:tagLst xmlns:p="http://schemas.openxmlformats.org/presentationml/2006/main">
  <p:tag name="THINKCELLSHAPEDONOTDELETE" val="tH5v34zKPbEmmeVBWft52qg"/>
</p:tagLst>
</file>

<file path=ppt/tags/tag789.xml><?xml version="1.0" encoding="utf-8"?>
<p:tagLst xmlns:p="http://schemas.openxmlformats.org/presentationml/2006/main">
  <p:tag name="THINKCELLSHAPEDONOTDELETE" val="t3W5pguce7kytL0znK45O5w"/>
</p:tagLst>
</file>

<file path=ppt/tags/tag790.xml><?xml version="1.0" encoding="utf-8"?>
<p:tagLst xmlns:p="http://schemas.openxmlformats.org/presentationml/2006/main">
  <p:tag name="THINKCELLSHAPEDONOTDELETE" val="tOSzG5No7_kKzLTjV3T3WlQ"/>
</p:tagLst>
</file>

<file path=ppt/tags/tag791.xml><?xml version="1.0" encoding="utf-8"?>
<p:tagLst xmlns:p="http://schemas.openxmlformats.org/presentationml/2006/main">
  <p:tag name="THINKCELLSHAPEDONOTDELETE" val="tnrqIptIJnEmGmPOtw6zHaQ"/>
</p:tagLst>
</file>

<file path=ppt/tags/tag792.xml><?xml version="1.0" encoding="utf-8"?>
<p:tagLst xmlns:p="http://schemas.openxmlformats.org/presentationml/2006/main">
  <p:tag name="THINKCELLSHAPEDONOTDELETE" val="tZwgy3bHs5U.BDSOduYCX6A"/>
</p:tagLst>
</file>

<file path=ppt/tags/tag793.xml><?xml version="1.0" encoding="utf-8"?>
<p:tagLst xmlns:p="http://schemas.openxmlformats.org/presentationml/2006/main">
  <p:tag name="THINKCELLSHAPEDONOTDELETE" val="t9rWuaNVIXkyMFQdjY4n4rA"/>
</p:tagLst>
</file>

<file path=ppt/tags/tag794.xml><?xml version="1.0" encoding="utf-8"?>
<p:tagLst xmlns:p="http://schemas.openxmlformats.org/presentationml/2006/main">
  <p:tag name="THINKCELLSHAPEDONOTDELETE" val="tsWwhfZmboU6sKy.htxDhLg"/>
</p:tagLst>
</file>

<file path=ppt/tags/tag795.xml><?xml version="1.0" encoding="utf-8"?>
<p:tagLst xmlns:p="http://schemas.openxmlformats.org/presentationml/2006/main">
  <p:tag name="THINKCELLSHAPEDONOTDELETE" val="toHghknJcOUaq8GHM4J87Sw"/>
</p:tagLst>
</file>

<file path=ppt/tags/tag796.xml><?xml version="1.0" encoding="utf-8"?>
<p:tagLst xmlns:p="http://schemas.openxmlformats.org/presentationml/2006/main">
  <p:tag name="THINKCELLSHAPEDONOTDELETE" val="tGAIP9J8_SUCQwT2SLYVSYw"/>
</p:tagLst>
</file>

<file path=ppt/tags/tag797.xml><?xml version="1.0" encoding="utf-8"?>
<p:tagLst xmlns:p="http://schemas.openxmlformats.org/presentationml/2006/main">
  <p:tag name="THINKCELLSHAPEDONOTDELETE" val="tKhTJ6phzG02zxUfvvAf2IA"/>
</p:tagLst>
</file>

<file path=ppt/tags/tag798.xml><?xml version="1.0" encoding="utf-8"?>
<p:tagLst xmlns:p="http://schemas.openxmlformats.org/presentationml/2006/main">
  <p:tag name="THINKCELLSHAPEDONOTDELETE" val="tzqvQJlk_.EiVWkmoAwBkLw"/>
</p:tagLst>
</file>

<file path=ppt/tags/tag799.xml><?xml version="1.0" encoding="utf-8"?>
<p:tagLst xmlns:p="http://schemas.openxmlformats.org/presentationml/2006/main">
  <p:tag name="THINKCELLSHAPEDONOTDELETE" val="tAmrwJQpB_UKQG.njPKScHg"/>
</p:tagLst>
</file>

<file path=ppt/tags/tag800.xml><?xml version="1.0" encoding="utf-8"?>
<p:tagLst xmlns:p="http://schemas.openxmlformats.org/presentationml/2006/main">
  <p:tag name="THINKCELLSHAPEDONOTDELETE" val="tq4DtH_HgvEKEOckpwd55Xw"/>
</p:tagLst>
</file>

<file path=ppt/tags/tag801.xml><?xml version="1.0" encoding="utf-8"?>
<p:tagLst xmlns:p="http://schemas.openxmlformats.org/presentationml/2006/main">
  <p:tag name="THINKCELLSHAPEDONOTDELETE" val="tFWon7k0fkE6KCEobHmQmuA"/>
</p:tagLst>
</file>

<file path=ppt/tags/tag802.xml><?xml version="1.0" encoding="utf-8"?>
<p:tagLst xmlns:p="http://schemas.openxmlformats.org/presentationml/2006/main">
  <p:tag name="THINKCELLSHAPEDONOTDELETE" val="trctXWSuDNkqnzJa4B0DfWg"/>
</p:tagLst>
</file>

<file path=ppt/tags/tag803.xml><?xml version="1.0" encoding="utf-8"?>
<p:tagLst xmlns:p="http://schemas.openxmlformats.org/presentationml/2006/main">
  <p:tag name="THINKCELLSHAPEDONOTDELETE" val="tJ7h1Iq8LSE21CGWik9arhg"/>
</p:tagLst>
</file>

<file path=ppt/tags/tag804.xml><?xml version="1.0" encoding="utf-8"?>
<p:tagLst xmlns:p="http://schemas.openxmlformats.org/presentationml/2006/main">
  <p:tag name="THINKCELLSHAPEDONOTDELETE" val="tk3vFmLYALUO73.lNHqKb4Q"/>
</p:tagLst>
</file>

<file path=ppt/tags/tag805.xml><?xml version="1.0" encoding="utf-8"?>
<p:tagLst xmlns:p="http://schemas.openxmlformats.org/presentationml/2006/main">
  <p:tag name="THINKCELLSHAPEDONOTDELETE" val="tW49IxrUKDUifMwRpchltsA"/>
</p:tagLst>
</file>

<file path=ppt/tags/tag806.xml><?xml version="1.0" encoding="utf-8"?>
<p:tagLst xmlns:p="http://schemas.openxmlformats.org/presentationml/2006/main">
  <p:tag name="THINKCELLSHAPEDONOTDELETE" val="t70mY91bcqUuuVsaxdup9CQ"/>
</p:tagLst>
</file>

<file path=ppt/tags/tag807.xml><?xml version="1.0" encoding="utf-8"?>
<p:tagLst xmlns:p="http://schemas.openxmlformats.org/presentationml/2006/main">
  <p:tag name="THINKCELLSHAPEDONOTDELETE" val="tM9hiAqfJUkGkBsCfB4ywIA"/>
</p:tagLst>
</file>

<file path=ppt/tags/tag808.xml><?xml version="1.0" encoding="utf-8"?>
<p:tagLst xmlns:p="http://schemas.openxmlformats.org/presentationml/2006/main">
  <p:tag name="THINKCELLSHAPEDONOTDELETE" val="tbbdNCaiij0iaGH09jUmtxw"/>
</p:tagLst>
</file>

<file path=ppt/tags/tag809.xml><?xml version="1.0" encoding="utf-8"?>
<p:tagLst xmlns:p="http://schemas.openxmlformats.org/presentationml/2006/main">
  <p:tag name="THINKCELLSHAPEDONOTDELETE" val="tji2i2pcNRUuSdPIyMjFg2A"/>
</p:tagLst>
</file>

<file path=ppt/tags/tag810.xml><?xml version="1.0" encoding="utf-8"?>
<p:tagLst xmlns:p="http://schemas.openxmlformats.org/presentationml/2006/main">
  <p:tag name="THINKCELLSHAPEDONOTDELETE" val="tKVZabBvea0eznOvqm6kBsQ"/>
</p:tagLst>
</file>

<file path=ppt/tags/tag811.xml><?xml version="1.0" encoding="utf-8"?>
<p:tagLst xmlns:p="http://schemas.openxmlformats.org/presentationml/2006/main">
  <p:tag name="THINKCELLSHAPEDONOTDELETE" val="tHHFqq04fzk6scIBz4t0Cvg"/>
</p:tagLst>
</file>

<file path=ppt/tags/tag812.xml><?xml version="1.0" encoding="utf-8"?>
<p:tagLst xmlns:p="http://schemas.openxmlformats.org/presentationml/2006/main">
  <p:tag name="THINKCELLSHAPEDONOTDELETE" val="tRlBmWX63uUOKAvqJCNUNtA"/>
</p:tagLst>
</file>

<file path=ppt/tags/tag813.xml><?xml version="1.0" encoding="utf-8"?>
<p:tagLst xmlns:p="http://schemas.openxmlformats.org/presentationml/2006/main">
  <p:tag name="THINKCELLSHAPEDONOTDELETE" val="tSetU3FGVn02FkbbKip7VmQ"/>
</p:tagLst>
</file>

<file path=ppt/tags/tag814.xml><?xml version="1.0" encoding="utf-8"?>
<p:tagLst xmlns:p="http://schemas.openxmlformats.org/presentationml/2006/main">
  <p:tag name="THINKCELLSHAPEDONOTDELETE" val="tgtGfKg5yrkafSQYfz3..2w"/>
</p:tagLst>
</file>

<file path=ppt/tags/tag815.xml><?xml version="1.0" encoding="utf-8"?>
<p:tagLst xmlns:p="http://schemas.openxmlformats.org/presentationml/2006/main">
  <p:tag name="THINKCELLSHAPEDONOTDELETE" val="tj.XEJUyHG0Ojerwynza48w"/>
</p:tagLst>
</file>

<file path=ppt/tags/tag816.xml><?xml version="1.0" encoding="utf-8"?>
<p:tagLst xmlns:p="http://schemas.openxmlformats.org/presentationml/2006/main">
  <p:tag name="THINKCELLSHAPEDONOTDELETE" val="tJGEXKHcImkiSLL.NTLYYzQ"/>
</p:tagLst>
</file>

<file path=ppt/tags/tag817.xml><?xml version="1.0" encoding="utf-8"?>
<p:tagLst xmlns:p="http://schemas.openxmlformats.org/presentationml/2006/main">
  <p:tag name="THINKCELLSHAPEDONOTDELETE" val="tjDFplWAPvUqmtcl03O9nbg"/>
</p:tagLst>
</file>

<file path=ppt/tags/tag818.xml><?xml version="1.0" encoding="utf-8"?>
<p:tagLst xmlns:p="http://schemas.openxmlformats.org/presentationml/2006/main">
  <p:tag name="THINKCELLSHAPEDONOTDELETE" val="tbcmN9CNT.kG.mXhlaKeVzA"/>
</p:tagLst>
</file>

<file path=ppt/tags/tag819.xml><?xml version="1.0" encoding="utf-8"?>
<p:tagLst xmlns:p="http://schemas.openxmlformats.org/presentationml/2006/main">
  <p:tag name="THINKCELLSHAPEDONOTDELETE" val="t0zx5pXE7BUei9wJUOllGrQ"/>
</p:tagLst>
</file>

<file path=ppt/tags/tag820.xml><?xml version="1.0" encoding="utf-8"?>
<p:tagLst xmlns:p="http://schemas.openxmlformats.org/presentationml/2006/main">
  <p:tag name="THINKCELLSHAPEDONOTDELETE" val="tjUrFhch_DU6QF1YsmBERRA"/>
</p:tagLst>
</file>

<file path=ppt/tags/tag821.xml><?xml version="1.0" encoding="utf-8"?>
<p:tagLst xmlns:p="http://schemas.openxmlformats.org/presentationml/2006/main">
  <p:tag name="THINKCELLSHAPEDONOTDELETE" val="tseEwmp.WiUas4v3D_2lcfQ"/>
</p:tagLst>
</file>

<file path=ppt/tags/tag822.xml><?xml version="1.0" encoding="utf-8"?>
<p:tagLst xmlns:p="http://schemas.openxmlformats.org/presentationml/2006/main">
  <p:tag name="THINKCELLSHAPEDONOTDELETE" val="tsPLTIhtf3EuBRGbzRhBlHQ"/>
</p:tagLst>
</file>

<file path=ppt/tags/tag823.xml><?xml version="1.0" encoding="utf-8"?>
<p:tagLst xmlns:p="http://schemas.openxmlformats.org/presentationml/2006/main">
  <p:tag name="THINKCELLSHAPEDONOTDELETE" val="tqOKtRHIjcUuhtqLEirlZlA"/>
</p:tagLst>
</file>

<file path=ppt/tags/tag824.xml><?xml version="1.0" encoding="utf-8"?>
<p:tagLst xmlns:p="http://schemas.openxmlformats.org/presentationml/2006/main">
  <p:tag name="THINKCELLSHAPEDONOTDELETE" val="t5Z97rxB2Xk.V3IJEPzSvzg"/>
</p:tagLst>
</file>

<file path=ppt/tags/tag825.xml><?xml version="1.0" encoding="utf-8"?>
<p:tagLst xmlns:p="http://schemas.openxmlformats.org/presentationml/2006/main">
  <p:tag name="THINKCELLSHAPEDONOTDELETE" val="tzi2CZdZPKE.OH46_yMYmYg"/>
</p:tagLst>
</file>

<file path=ppt/tags/tag826.xml><?xml version="1.0" encoding="utf-8"?>
<p:tagLst xmlns:p="http://schemas.openxmlformats.org/presentationml/2006/main">
  <p:tag name="THINKCELLSHAPEDONOTDELETE" val="tmpL4TDmjt0a6_mo7qbqKFw"/>
</p:tagLst>
</file>

<file path=ppt/tags/tag827.xml><?xml version="1.0" encoding="utf-8"?>
<p:tagLst xmlns:p="http://schemas.openxmlformats.org/presentationml/2006/main">
  <p:tag name="THINKCELLSHAPEDONOTDELETE" val="tQMrFbh6MpkyJSkGdO14S1w"/>
</p:tagLst>
</file>

<file path=ppt/tags/tag828.xml><?xml version="1.0" encoding="utf-8"?>
<p:tagLst xmlns:p="http://schemas.openxmlformats.org/presentationml/2006/main">
  <p:tag name="THINKCELLSHAPEDONOTDELETE" val="ttYTO.ajUCkWR8egRxHnsVA"/>
</p:tagLst>
</file>

<file path=ppt/tags/tag829.xml><?xml version="1.0" encoding="utf-8"?>
<p:tagLst xmlns:p="http://schemas.openxmlformats.org/presentationml/2006/main">
  <p:tag name="THINKCELLSHAPEDONOTDELETE" val="tFMnxuQKlukKkoLzzlYM2BQ"/>
</p:tagLst>
</file>

<file path=ppt/tags/tag830.xml><?xml version="1.0" encoding="utf-8"?>
<p:tagLst xmlns:p="http://schemas.openxmlformats.org/presentationml/2006/main">
  <p:tag name="THINKCELLSHAPEDONOTDELETE" val="tDm8giUKwEUe28ldnqzaFBw"/>
</p:tagLst>
</file>

<file path=ppt/tags/tag831.xml><?xml version="1.0" encoding="utf-8"?>
<p:tagLst xmlns:p="http://schemas.openxmlformats.org/presentationml/2006/main">
  <p:tag name="THINKCELLSHAPEDONOTDELETE" val="tGS69aDiPb0uvvpgV3DqT6w"/>
</p:tagLst>
</file>

<file path=ppt/tags/tag832.xml><?xml version="1.0" encoding="utf-8"?>
<p:tagLst xmlns:p="http://schemas.openxmlformats.org/presentationml/2006/main">
  <p:tag name="THINKCELLSHAPEDONOTDELETE" val="t0yrFK6fE2U.7e_ts0ftdyw"/>
</p:tagLst>
</file>

<file path=ppt/tags/tag833.xml><?xml version="1.0" encoding="utf-8"?>
<p:tagLst xmlns:p="http://schemas.openxmlformats.org/presentationml/2006/main">
  <p:tag name="THINKCELLSHAPEDONOTDELETE" val="th7D4pAu20UCezdz0DUFuag"/>
</p:tagLst>
</file>

<file path=ppt/tags/tag834.xml><?xml version="1.0" encoding="utf-8"?>
<p:tagLst xmlns:p="http://schemas.openxmlformats.org/presentationml/2006/main">
  <p:tag name="THINKCELLSHAPEDONOTDELETE" val="tzOxcdXORX06PtrLUt8a8rg"/>
</p:tagLst>
</file>

<file path=ppt/tags/tag835.xml><?xml version="1.0" encoding="utf-8"?>
<p:tagLst xmlns:p="http://schemas.openxmlformats.org/presentationml/2006/main">
  <p:tag name="THINKCELLSHAPEDONOTDELETE" val="tnVEZFIg8sEuL90C7L5GghQ"/>
</p:tagLst>
</file>

<file path=ppt/tags/tag836.xml><?xml version="1.0" encoding="utf-8"?>
<p:tagLst xmlns:p="http://schemas.openxmlformats.org/presentationml/2006/main">
  <p:tag name="THINKCELLSHAPEDONOTDELETE" val="thfNE6i.380WAIJVwJARgew"/>
</p:tagLst>
</file>

<file path=ppt/tags/tag837.xml><?xml version="1.0" encoding="utf-8"?>
<p:tagLst xmlns:p="http://schemas.openxmlformats.org/presentationml/2006/main">
  <p:tag name="THINKCELLSHAPEDONOTDELETE" val="tt5EFiscztkuaU.JFrfyGWw"/>
</p:tagLst>
</file>

<file path=ppt/tags/tag838.xml><?xml version="1.0" encoding="utf-8"?>
<p:tagLst xmlns:p="http://schemas.openxmlformats.org/presentationml/2006/main">
  <p:tag name="THINKCELLSHAPEDONOTDELETE" val="ti1WqxE6ujUW982Nanr8mNg"/>
</p:tagLst>
</file>

<file path=ppt/tags/tag839.xml><?xml version="1.0" encoding="utf-8"?>
<p:tagLst xmlns:p="http://schemas.openxmlformats.org/presentationml/2006/main">
  <p:tag name="THINKCELLSHAPEDONOTDELETE" val="tL1mLKMnjbU285gG.GlKV_A"/>
</p:tagLst>
</file>

<file path=ppt/tags/tag840.xml><?xml version="1.0" encoding="utf-8"?>
<p:tagLst xmlns:p="http://schemas.openxmlformats.org/presentationml/2006/main">
  <p:tag name="THINKCELLSHAPEDONOTDELETE" val="p9VC.km3YwEOXJegWbCW_5w"/>
</p:tagLst>
</file>

<file path=ppt/tags/tag841.xml><?xml version="1.0" encoding="utf-8"?>
<p:tagLst xmlns:p="http://schemas.openxmlformats.org/presentationml/2006/main">
  <p:tag name="THINKCELLSHAPEDONOTDELETE" val="pvQQZdTyr.kai3SMXl2YyWQ"/>
</p:tagLst>
</file>

<file path=ppt/tags/tag842.xml><?xml version="1.0" encoding="utf-8"?>
<p:tagLst xmlns:p="http://schemas.openxmlformats.org/presentationml/2006/main">
  <p:tag name="THINKCELLSHAPEDONOTDELETE" val="pTZDJTYSclUOFimejri5tgQ"/>
</p:tagLst>
</file>

<file path=ppt/tags/tag843.xml><?xml version="1.0" encoding="utf-8"?>
<p:tagLst xmlns:p="http://schemas.openxmlformats.org/presentationml/2006/main">
  <p:tag name="THINKCELLSHAPEDONOTDELETE" val="pNNwOneSlIUSnv0K0wR3TPA"/>
</p:tagLst>
</file>

<file path=ppt/tags/tag844.xml><?xml version="1.0" encoding="utf-8"?>
<p:tagLst xmlns:p="http://schemas.openxmlformats.org/presentationml/2006/main">
  <p:tag name="THINKCELLSHAPEDONOTDELETE" val="prC8ux73HiUiY_Oi9Z6LoyQ"/>
</p:tagLst>
</file>

<file path=ppt/tags/tag845.xml><?xml version="1.0" encoding="utf-8"?>
<p:tagLst xmlns:p="http://schemas.openxmlformats.org/presentationml/2006/main">
  <p:tag name="THINKCELLSHAPEDONOTDELETE" val="pJ1msPo6mCka4QJzkcqXllA"/>
</p:tagLst>
</file>

<file path=ppt/tags/tag846.xml><?xml version="1.0" encoding="utf-8"?>
<p:tagLst xmlns:p="http://schemas.openxmlformats.org/presentationml/2006/main">
  <p:tag name="THINKCELLSHAPEDONOTDELETE" val="pXjGDjUBCVESm954l2_ng5Q"/>
</p:tagLst>
</file>

<file path=ppt/tags/tag847.xml><?xml version="1.0" encoding="utf-8"?>
<p:tagLst xmlns:p="http://schemas.openxmlformats.org/presentationml/2006/main">
  <p:tag name="THINKCELLSHAPEDONOTDELETE" val="pnx9JMgc05UqtudEODzJZTw"/>
</p:tagLst>
</file>

<file path=ppt/tags/tag848.xml><?xml version="1.0" encoding="utf-8"?>
<p:tagLst xmlns:p="http://schemas.openxmlformats.org/presentationml/2006/main">
  <p:tag name="THINKCELLSHAPEDONOTDELETE" val="ppLAU4WF1wUyYHN_oX08l7g"/>
</p:tagLst>
</file>

<file path=ppt/tags/tag849.xml><?xml version="1.0" encoding="utf-8"?>
<p:tagLst xmlns:p="http://schemas.openxmlformats.org/presentationml/2006/main">
  <p:tag name="THINKCELLSHAPEDONOTDELETE" val="pWt_ROyyhQk2o9rjubBnV9g"/>
</p:tagLst>
</file>

<file path=ppt/tags/tag850.xml><?xml version="1.0" encoding="utf-8"?>
<p:tagLst xmlns:p="http://schemas.openxmlformats.org/presentationml/2006/main">
  <p:tag name="THINKCELLSHAPEDONOTDELETE" val="pzf44XgcDGUiRnNfiAh7vHA"/>
</p:tagLst>
</file>

<file path=ppt/tags/tag851.xml><?xml version="1.0" encoding="utf-8"?>
<p:tagLst xmlns:p="http://schemas.openxmlformats.org/presentationml/2006/main">
  <p:tag name="THINKCELLSHAPEDONOTDELETE" val="pnMJX7ZKNLUmp2BOy6XU92A"/>
</p:tagLst>
</file>

<file path=ppt/tags/tag852.xml><?xml version="1.0" encoding="utf-8"?>
<p:tagLst xmlns:p="http://schemas.openxmlformats.org/presentationml/2006/main">
  <p:tag name="THINKCELLSHAPEDONOTDELETE" val="p5Ljj_vaXEUmvbCohYh2MDg"/>
</p:tagLst>
</file>

<file path=ppt/tags/tag853.xml><?xml version="1.0" encoding="utf-8"?>
<p:tagLst xmlns:p="http://schemas.openxmlformats.org/presentationml/2006/main">
  <p:tag name="THINKCELLSHAPEDONOTDELETE" val="pScZ.k6ZnDEeUZ1AI1GrB8w"/>
</p:tagLst>
</file>

<file path=ppt/tags/tag854.xml><?xml version="1.0" encoding="utf-8"?>
<p:tagLst xmlns:p="http://schemas.openxmlformats.org/presentationml/2006/main">
  <p:tag name="THINKCELLSHAPEDONOTDELETE" val="pOcWdrahXj0usRkI3rVJ5jA"/>
</p:tagLst>
</file>

<file path=ppt/tags/tag855.xml><?xml version="1.0" encoding="utf-8"?>
<p:tagLst xmlns:p="http://schemas.openxmlformats.org/presentationml/2006/main">
  <p:tag name="THINKCELLSHAPEDONOTDELETE" val="plzVFlTOXa0OzPBjhTnBNjg"/>
</p:tagLst>
</file>

<file path=ppt/tags/tag856.xml><?xml version="1.0" encoding="utf-8"?>
<p:tagLst xmlns:p="http://schemas.openxmlformats.org/presentationml/2006/main">
  <p:tag name="THINKCELLSHAPEDONOTDELETE" val="pkR8.AJA.skier_S_c4m.0w"/>
</p:tagLst>
</file>

<file path=ppt/tags/tag857.xml><?xml version="1.0" encoding="utf-8"?>
<p:tagLst xmlns:p="http://schemas.openxmlformats.org/presentationml/2006/main">
  <p:tag name="THINKCELLSHAPEDONOTDELETE" val="pIvLCFbHWEUKu.SIPhaeb1g"/>
</p:tagLst>
</file>

<file path=ppt/tags/tag858.xml><?xml version="1.0" encoding="utf-8"?>
<p:tagLst xmlns:p="http://schemas.openxmlformats.org/presentationml/2006/main">
  <p:tag name="THINKCELLSHAPEDONOTDELETE" val="pQkof7.DWoESqP2VcTFfQUA"/>
</p:tagLst>
</file>

<file path=ppt/tags/tag859.xml><?xml version="1.0" encoding="utf-8"?>
<p:tagLst xmlns:p="http://schemas.openxmlformats.org/presentationml/2006/main">
  <p:tag name="THINKCELLSHAPEDONOTDELETE" val="pWGwPeL30d0uhC5.S0J3JTg"/>
</p:tagLst>
</file>

<file path=ppt/tags/tag860.xml><?xml version="1.0" encoding="utf-8"?>
<p:tagLst xmlns:p="http://schemas.openxmlformats.org/presentationml/2006/main">
  <p:tag name="THINKCELLSHAPEDONOTDELETE" val="pWf0UlmF7Ik6iQLRlxYWvIg"/>
</p:tagLst>
</file>

<file path=ppt/tags/tag861.xml><?xml version="1.0" encoding="utf-8"?>
<p:tagLst xmlns:p="http://schemas.openxmlformats.org/presentationml/2006/main">
  <p:tag name="THINKCELLSHAPEDONOTDELETE" val="pL4S2.6qN80uXi1Mb5FG_dw"/>
</p:tagLst>
</file>

<file path=ppt/tags/tag862.xml><?xml version="1.0" encoding="utf-8"?>
<p:tagLst xmlns:p="http://schemas.openxmlformats.org/presentationml/2006/main">
  <p:tag name="THINKCELLSHAPEDONOTDELETE" val="pDH3Mw6P0_ESWy7dlRnDjIg"/>
</p:tagLst>
</file>

<file path=ppt/tags/tag863.xml><?xml version="1.0" encoding="utf-8"?>
<p:tagLst xmlns:p="http://schemas.openxmlformats.org/presentationml/2006/main">
  <p:tag name="THINKCELLSHAPEDONOTDELETE" val="pWvtcWfpTfEqvG9eLzjEDSg"/>
</p:tagLst>
</file>

<file path=ppt/tags/tag864.xml><?xml version="1.0" encoding="utf-8"?>
<p:tagLst xmlns:p="http://schemas.openxmlformats.org/presentationml/2006/main">
  <p:tag name="THINKCELLSHAPEDONOTDELETE" val="p4cHGI8XKxUC4RLSh_Gf1zg"/>
</p:tagLst>
</file>

<file path=ppt/tags/tag865.xml><?xml version="1.0" encoding="utf-8"?>
<p:tagLst xmlns:p="http://schemas.openxmlformats.org/presentationml/2006/main">
  <p:tag name="THINKCELLSHAPEDONOTDELETE" val="plNY9sl_mxkysChIHEH7lhw"/>
</p:tagLst>
</file>

<file path=ppt/tags/tag866.xml><?xml version="1.0" encoding="utf-8"?>
<p:tagLst xmlns:p="http://schemas.openxmlformats.org/presentationml/2006/main">
  <p:tag name="THINKCELLSHAPEDONOTDELETE" val="thinkcellActiveDocDoNotDelete"/>
</p:tagLst>
</file>

<file path=ppt/tags/tag867.xml><?xml version="1.0" encoding="utf-8"?>
<p:tagLst xmlns:p="http://schemas.openxmlformats.org/presentationml/2006/main">
  <p:tag name="THINKCELLSHAPEDONOTDELETE" val="pkUZXaDvjtUiQabd2T65aUQ"/>
</p:tagLst>
</file>

<file path=ppt/tags/tag868.xml><?xml version="1.0" encoding="utf-8"?>
<p:tagLst xmlns:p="http://schemas.openxmlformats.org/presentationml/2006/main">
  <p:tag name="THINKCELLSHAPEDONOTDELETE" val="plNY9sl_mxkysChIHEH7lhw"/>
</p:tagLst>
</file>

<file path=ppt/tags/tag869.xml><?xml version="1.0" encoding="utf-8"?>
<p:tagLst xmlns:p="http://schemas.openxmlformats.org/presentationml/2006/main">
  <p:tag name="THINKCELLSHAPEDONOTDELETE" val="pa8tjTdSbP0W91nGw8S8u1g"/>
</p:tagLst>
</file>

<file path=ppt/tags/tag870.xml><?xml version="1.0" encoding="utf-8"?>
<p:tagLst xmlns:p="http://schemas.openxmlformats.org/presentationml/2006/main">
  <p:tag name="THINKCELLSHAPEDONOTDELETE" val="psWpjdKKfkEGK3ayf.JH46A"/>
</p:tagLst>
</file>

<file path=ppt/tags/tag871.xml><?xml version="1.0" encoding="utf-8"?>
<p:tagLst xmlns:p="http://schemas.openxmlformats.org/presentationml/2006/main">
  <p:tag name="THINKCELLSHAPEDONOTDELETE" val="pLaJgIdJ1B0GskAfpjorb3A"/>
</p:tagLst>
</file>

<file path=ppt/tags/tag872.xml><?xml version="1.0" encoding="utf-8"?>
<p:tagLst xmlns:p="http://schemas.openxmlformats.org/presentationml/2006/main">
  <p:tag name="THINKCELLSHAPEDONOTDELETE" val="plan1pn7beU21S3EqXV2QUA"/>
</p:tagLst>
</file>

<file path=ppt/tags/tag873.xml><?xml version="1.0" encoding="utf-8"?>
<p:tagLst xmlns:p="http://schemas.openxmlformats.org/presentationml/2006/main">
  <p:tag name="THINKCELLSHAPEDONOTDELETE" val="thinkcellActiveDocDoNotDelete"/>
</p:tagLst>
</file>

<file path=ppt/tags/tag874.xml><?xml version="1.0" encoding="utf-8"?>
<p:tagLst xmlns:p="http://schemas.openxmlformats.org/presentationml/2006/main">
  <p:tag name="THINKCELLSHAPEDONOTDELETE" val="tHmv8yiP6x0SHtVZMuZRRKQ"/>
</p:tagLst>
</file>

<file path=ppt/tags/tag875.xml><?xml version="1.0" encoding="utf-8"?>
<p:tagLst xmlns:p="http://schemas.openxmlformats.org/presentationml/2006/main">
  <p:tag name="THINKCELLSHAPEDONOTDELETE" val="pFa_yMCZw2UiOgNzOdLLpJw"/>
</p:tagLst>
</file>

<file path=ppt/tags/tag876.xml><?xml version="1.0" encoding="utf-8"?>
<p:tagLst xmlns:p="http://schemas.openxmlformats.org/presentationml/2006/main">
  <p:tag name="THINKCELLSHAPEDONOTDELETE" val="pZfuR9K83u0m9vL5OnkySyA"/>
</p:tagLst>
</file>

<file path=ppt/tags/tag877.xml><?xml version="1.0" encoding="utf-8"?>
<p:tagLst xmlns:p="http://schemas.openxmlformats.org/presentationml/2006/main">
  <p:tag name="THINKCELLSHAPEDONOTDELETE" val="pBKnYNbUcSkyIyT4KWY1lug"/>
</p:tagLst>
</file>

<file path=ppt/tags/tag878.xml><?xml version="1.0" encoding="utf-8"?>
<p:tagLst xmlns:p="http://schemas.openxmlformats.org/presentationml/2006/main">
  <p:tag name="THINKCELLSHAPEDONOTDELETE" val="pcVDsJ4wiqEqgZ0LEjNzRiQ"/>
</p:tagLst>
</file>

<file path=ppt/tags/tag879.xml><?xml version="1.0" encoding="utf-8"?>
<p:tagLst xmlns:p="http://schemas.openxmlformats.org/presentationml/2006/main">
  <p:tag name="THINKCELLSHAPEDONOTDELETE" val="pJYlF6eEZRUinrT8g1KAvzw"/>
</p:tagLst>
</file>

<file path=ppt/tags/tag880.xml><?xml version="1.0" encoding="utf-8"?>
<p:tagLst xmlns:p="http://schemas.openxmlformats.org/presentationml/2006/main">
  <p:tag name="THINKCELLSHAPEDONOTDELETE" val="tXchTCrGU_ESIoZi5IBKrBQ"/>
</p:tagLst>
</file>

<file path=ppt/tags/tag881.xml><?xml version="1.0" encoding="utf-8"?>
<p:tagLst xmlns:p="http://schemas.openxmlformats.org/presentationml/2006/main">
  <p:tag name="THINKCELLSHAPEDONOTDELETE" val="t1k7amcdyAEar6nxF1YlwRw"/>
</p:tagLst>
</file>

<file path=ppt/tags/tag882.xml><?xml version="1.0" encoding="utf-8"?>
<p:tagLst xmlns:p="http://schemas.openxmlformats.org/presentationml/2006/main">
  <p:tag name="THINKCELLSHAPEDONOTDELETE" val="tzEvPAe_ffkGhW2EyLEhQig"/>
</p:tagLst>
</file>

<file path=ppt/tags/tag883.xml><?xml version="1.0" encoding="utf-8"?>
<p:tagLst xmlns:p="http://schemas.openxmlformats.org/presentationml/2006/main">
  <p:tag name="THINKCELLSHAPEDONOTDELETE" val="t4l4ZtLXDt06hkhPDFB1iiQ"/>
</p:tagLst>
</file>

<file path=ppt/tags/tag884.xml><?xml version="1.0" encoding="utf-8"?>
<p:tagLst xmlns:p="http://schemas.openxmlformats.org/presentationml/2006/main">
  <p:tag name="THINKCELLSHAPEDONOTDELETE" val="tyEByOP4vMUKjiZsDY3CqwQ"/>
</p:tagLst>
</file>

<file path=ppt/tags/tag885.xml><?xml version="1.0" encoding="utf-8"?>
<p:tagLst xmlns:p="http://schemas.openxmlformats.org/presentationml/2006/main">
  <p:tag name="THINKCELLSHAPEDONOTDELETE" val="t2RPWCk9VQE.rLS1QU9DRnA"/>
</p:tagLst>
</file>

<file path=ppt/tags/tag886.xml><?xml version="1.0" encoding="utf-8"?>
<p:tagLst xmlns:p="http://schemas.openxmlformats.org/presentationml/2006/main">
  <p:tag name="THINKCELLSHAPEDONOTDELETE" val="t4BKryduNV0io3Yvau.Q3xw"/>
</p:tagLst>
</file>

<file path=ppt/tags/tag887.xml><?xml version="1.0" encoding="utf-8"?>
<p:tagLst xmlns:p="http://schemas.openxmlformats.org/presentationml/2006/main">
  <p:tag name="THINKCELLSHAPEDONOTDELETE" val="tBaquEeqpiUezeVQHLri0fw"/>
</p:tagLst>
</file>

<file path=ppt/tags/tag888.xml><?xml version="1.0" encoding="utf-8"?>
<p:tagLst xmlns:p="http://schemas.openxmlformats.org/presentationml/2006/main">
  <p:tag name="THINKCELLSHAPEDONOTDELETE" val="tGttFIRuWjk.BeqhBMpBJ8Q"/>
</p:tagLst>
</file>

<file path=ppt/tags/tag889.xml><?xml version="1.0" encoding="utf-8"?>
<p:tagLst xmlns:p="http://schemas.openxmlformats.org/presentationml/2006/main">
  <p:tag name="THINKCELLSHAPEDONOTDELETE" val="tSwbSWrbaCE2LnxEICGr7cQ"/>
</p:tagLst>
</file>

<file path=ppt/tags/tag890.xml><?xml version="1.0" encoding="utf-8"?>
<p:tagLst xmlns:p="http://schemas.openxmlformats.org/presentationml/2006/main">
  <p:tag name="THINKCELLSHAPEDONOTDELETE" val="t5DhNDmWCI0WEAbZHZ_xJYA"/>
</p:tagLst>
</file>

<file path=ppt/tags/tag891.xml><?xml version="1.0" encoding="utf-8"?>
<p:tagLst xmlns:p="http://schemas.openxmlformats.org/presentationml/2006/main">
  <p:tag name="THINKCELLSHAPEDONOTDELETE" val="tMfgQ4WGCNUuuXUZLISJCSg"/>
</p:tagLst>
</file>

<file path=ppt/tags/tag892.xml><?xml version="1.0" encoding="utf-8"?>
<p:tagLst xmlns:p="http://schemas.openxmlformats.org/presentationml/2006/main">
  <p:tag name="THINKCELLSHAPEDONOTDELETE" val="tzOVwpbH8PE.DDRsEGxzXSw"/>
</p:tagLst>
</file>

<file path=ppt/tags/tag893.xml><?xml version="1.0" encoding="utf-8"?>
<p:tagLst xmlns:p="http://schemas.openxmlformats.org/presentationml/2006/main">
  <p:tag name="THINKCELLSHAPEDONOTDELETE" val="pRBeqiHAp_E2Ic6WSJSgQRQ"/>
</p:tagLst>
</file>

<file path=ppt/tags/tag894.xml><?xml version="1.0" encoding="utf-8"?>
<p:tagLst xmlns:p="http://schemas.openxmlformats.org/presentationml/2006/main">
  <p:tag name="THINKCELLSHAPEDONOTDELETE" val="ppSKsutcgI0G9j9tKZ4doMg"/>
</p:tagLst>
</file>

<file path=ppt/tags/tag895.xml><?xml version="1.0" encoding="utf-8"?>
<p:tagLst xmlns:p="http://schemas.openxmlformats.org/presentationml/2006/main">
  <p:tag name="THINKCELLSHAPEDONOTDELETE" val="pO7yH6HtUNUKp9qQwVbpSUA"/>
</p:tagLst>
</file>

<file path=ppt/tags/tag896.xml><?xml version="1.0" encoding="utf-8"?>
<p:tagLst xmlns:p="http://schemas.openxmlformats.org/presentationml/2006/main">
  <p:tag name="THINKCELLSHAPEDONOTDELETE" val="pMfPJBnr.R0Wf32SNj2DB6A"/>
</p:tagLst>
</file>

<file path=ppt/tags/tag897.xml><?xml version="1.0" encoding="utf-8"?>
<p:tagLst xmlns:p="http://schemas.openxmlformats.org/presentationml/2006/main">
  <p:tag name="THINKCELLSHAPEDONOTDELETE" val="pKQKgOU4XO0iUYbSwaLjC9Q"/>
</p:tagLst>
</file>

<file path=ppt/tags/tag898.xml><?xml version="1.0" encoding="utf-8"?>
<p:tagLst xmlns:p="http://schemas.openxmlformats.org/presentationml/2006/main">
  <p:tag name="THINKCELLSHAPEDONOTDELETE" val="ptVCIr9kODUqTlYlH9ibCEA"/>
</p:tagLst>
</file>

<file path=ppt/tags/tag899.xml><?xml version="1.0" encoding="utf-8"?>
<p:tagLst xmlns:p="http://schemas.openxmlformats.org/presentationml/2006/main">
  <p:tag name="THINKCELLSHAPEDONOTDELETE" val="pJMLCrVWStkSYRDGenbPXFg"/>
</p:tagLst>
</file>

<file path=ppt/tags/tag900.xml><?xml version="1.0" encoding="utf-8"?>
<p:tagLst xmlns:p="http://schemas.openxmlformats.org/presentationml/2006/main">
  <p:tag name="THINKCELLSHAPEDONOTDELETE" val="p10MqEPBeCEStJSwO2eebtQ"/>
</p:tagLst>
</file>

<file path=ppt/tags/tag901.xml><?xml version="1.0" encoding="utf-8"?>
<p:tagLst xmlns:p="http://schemas.openxmlformats.org/presentationml/2006/main">
  <p:tag name="THINKCELLSHAPEDONOTDELETE" val="pjxuShQlQ3EGKJ4Qct8076A"/>
</p:tagLst>
</file>

<file path=ppt/tags/tag902.xml><?xml version="1.0" encoding="utf-8"?>
<p:tagLst xmlns:p="http://schemas.openxmlformats.org/presentationml/2006/main">
  <p:tag name="THINKCELLSHAPEDONOTDELETE" val="przVLyTYi5Uio3EfrjwkAGA"/>
</p:tagLst>
</file>

<file path=ppt/tags/tag903.xml><?xml version="1.0" encoding="utf-8"?>
<p:tagLst xmlns:p="http://schemas.openxmlformats.org/presentationml/2006/main">
  <p:tag name="THINKCELLSHAPEDONOTDELETE" val="p6vtONboiCUKnYykO5fm0eQ"/>
</p:tagLst>
</file>

<file path=ppt/tags/tag904.xml><?xml version="1.0" encoding="utf-8"?>
<p:tagLst xmlns:p="http://schemas.openxmlformats.org/presentationml/2006/main">
  <p:tag name="THINKCELLSHAPEDONOTDELETE" val="p20wtHWEgeEmWbAeUrjxzCw"/>
</p:tagLst>
</file>

<file path=ppt/tags/tag905.xml><?xml version="1.0" encoding="utf-8"?>
<p:tagLst xmlns:p="http://schemas.openxmlformats.org/presentationml/2006/main">
  <p:tag name="THINKCELLSHAPEDONOTDELETE" val="pp.0dXq6ask6RU2qL2UYBSQ"/>
</p:tagLst>
</file>

<file path=ppt/tags/tag906.xml><?xml version="1.0" encoding="utf-8"?>
<p:tagLst xmlns:p="http://schemas.openxmlformats.org/presentationml/2006/main">
  <p:tag name="THINKCELLSHAPEDONOTDELETE" val="pc8LLceHeZUmpsX3w0mhfKg"/>
</p:tagLst>
</file>

<file path=ppt/tags/tag907.xml><?xml version="1.0" encoding="utf-8"?>
<p:tagLst xmlns:p="http://schemas.openxmlformats.org/presentationml/2006/main">
  <p:tag name="THINKCELLSHAPEDONOTDELETE" val="pHQJUKl7nNUqC8hhBOHWKmw"/>
</p:tagLst>
</file>

<file path=ppt/tags/tag908.xml><?xml version="1.0" encoding="utf-8"?>
<p:tagLst xmlns:p="http://schemas.openxmlformats.org/presentationml/2006/main">
  <p:tag name="THINKCELLSHAPEDONOTDELETE" val="p7nRhaHUSr064yWgjaKwiQw"/>
</p:tagLst>
</file>

<file path=ppt/tags/tag909.xml><?xml version="1.0" encoding="utf-8"?>
<p:tagLst xmlns:p="http://schemas.openxmlformats.org/presentationml/2006/main">
  <p:tag name="THINKCELLSHAPEDONOTDELETE" val="pV3.1H35cJkmCSrU62.1CfA"/>
</p:tagLst>
</file>

<file path=ppt/tags/tag910.xml><?xml version="1.0" encoding="utf-8"?>
<p:tagLst xmlns:p="http://schemas.openxmlformats.org/presentationml/2006/main">
  <p:tag name="THINKCELLSHAPEDONOTDELETE" val="pIbRPuph690aNxQMD0Ch3pw"/>
</p:tagLst>
</file>

<file path=ppt/tags/tag911.xml><?xml version="1.0" encoding="utf-8"?>
<p:tagLst xmlns:p="http://schemas.openxmlformats.org/presentationml/2006/main">
  <p:tag name="THINKCELLSHAPEDONOTDELETE" val="pY1b1KP7nAkGfkC1EsZxLng"/>
</p:tagLst>
</file>

<file path=ppt/tags/tag912.xml><?xml version="1.0" encoding="utf-8"?>
<p:tagLst xmlns:p="http://schemas.openxmlformats.org/presentationml/2006/main">
  <p:tag name="THINKCELLSHAPEDONOTDELETE" val="plNY9sl_mxkysChIHEH7lhw"/>
</p:tagLst>
</file>

<file path=ppt/tags/tag913.xml><?xml version="1.0" encoding="utf-8"?>
<p:tagLst xmlns:p="http://schemas.openxmlformats.org/presentationml/2006/main">
  <p:tag name="THINKCELLSHAPEDONOTDELETE" val="pa8tjTdSbP0W91nGw8S8u1g"/>
</p:tagLst>
</file>

<file path=ppt/tags/tag914.xml><?xml version="1.0" encoding="utf-8"?>
<p:tagLst xmlns:p="http://schemas.openxmlformats.org/presentationml/2006/main">
  <p:tag name="THINKCELLSHAPEDONOTDELETE" val="psWpjdKKfkEGK3ayf.JH46A"/>
</p:tagLst>
</file>

<file path=ppt/tags/tag915.xml><?xml version="1.0" encoding="utf-8"?>
<p:tagLst xmlns:p="http://schemas.openxmlformats.org/presentationml/2006/main">
  <p:tag name="THINKCELLSHAPEDONOTDELETE" val="p4_iO5Arlm0SxWCTuvMl3WQ"/>
</p:tagLst>
</file>

<file path=ppt/tags/tag916.xml><?xml version="1.0" encoding="utf-8"?>
<p:tagLst xmlns:p="http://schemas.openxmlformats.org/presentationml/2006/main">
  <p:tag name="THINKCELLSHAPEDONOTDELETE" val="pX2rl8pk_qEKFIV6TbXlRQw"/>
</p:tagLst>
</file>

<file path=ppt/tags/tag917.xml><?xml version="1.0" encoding="utf-8"?>
<p:tagLst xmlns:p="http://schemas.openxmlformats.org/presentationml/2006/main">
  <p:tag name="THINKCELLSHAPEDONOTDELETE" val="thinkcellActiveDocDoNotDelete"/>
</p:tagLst>
</file>

<file path=ppt/tags/tag918.xml><?xml version="1.0" encoding="utf-8"?>
<p:tagLst xmlns:p="http://schemas.openxmlformats.org/presentationml/2006/main">
  <p:tag name="THINKCELLSHAPEDONOTDELETE" val="pPe3ZuxUGUUiZ0.EWqy81kA"/>
</p:tagLst>
</file>

<file path=ppt/tags/tag919.xml><?xml version="1.0" encoding="utf-8"?>
<p:tagLst xmlns:p="http://schemas.openxmlformats.org/presentationml/2006/main">
  <p:tag name="THINKCELLSHAPEDONOTDELETE" val="pAwcUlMBq2km7ukKs9nE.Tw"/>
</p:tagLst>
</file>

<file path=ppt/tags/tag920.xml><?xml version="1.0" encoding="utf-8"?>
<p:tagLst xmlns:p="http://schemas.openxmlformats.org/presentationml/2006/main">
  <p:tag name="THINKCELLSHAPEDONOTDELETE" val="pGsajL4oeIEOfZk_gFoxVfA"/>
</p:tagLst>
</file>

<file path=ppt/tags/tag921.xml><?xml version="1.0" encoding="utf-8"?>
<p:tagLst xmlns:p="http://schemas.openxmlformats.org/presentationml/2006/main">
  <p:tag name="THINKCELLSHAPEDONOTDELETE" val="pn0Q6M6elPEWq0Y5BwadI6w"/>
</p:tagLst>
</file>

<file path=ppt/tags/tag922.xml><?xml version="1.0" encoding="utf-8"?>
<p:tagLst xmlns:p="http://schemas.openxmlformats.org/presentationml/2006/main">
  <p:tag name="THINKCELLSHAPEDONOTDELETE" val="pKtIqjTY.hUOYzdMoWKlRmQ"/>
</p:tagLst>
</file>

<file path=ppt/tags/tag923.xml><?xml version="1.0" encoding="utf-8"?>
<p:tagLst xmlns:p="http://schemas.openxmlformats.org/presentationml/2006/main">
  <p:tag name="THINKCELLSHAPEDONOTDELETE" val="pl8uzP4Q2g0CBB9KRORcb_Q"/>
</p:tagLst>
</file>

<file path=ppt/tags/tag924.xml><?xml version="1.0" encoding="utf-8"?>
<p:tagLst xmlns:p="http://schemas.openxmlformats.org/presentationml/2006/main">
  <p:tag name="THINKCELLSHAPEDONOTDELETE" val="p_80FZNW.CUuU3BnDKnz8zQ"/>
</p:tagLst>
</file>

<file path=ppt/tags/tag925.xml><?xml version="1.0" encoding="utf-8"?>
<p:tagLst xmlns:p="http://schemas.openxmlformats.org/presentationml/2006/main">
  <p:tag name="THINKCELLSHAPEDONOTDELETE" val="pJY4eF0zsJE6btipBsz216A"/>
</p:tagLst>
</file>

<file path=ppt/tags/tag926.xml><?xml version="1.0" encoding="utf-8"?>
<p:tagLst xmlns:p="http://schemas.openxmlformats.org/presentationml/2006/main">
  <p:tag name="THINKCELLSHAPEDONOTDELETE" val="p8RUTXuEpqEy5BjmdjGxKtA"/>
</p:tagLst>
</file>

<file path=ppt/tags/tag927.xml><?xml version="1.0" encoding="utf-8"?>
<p:tagLst xmlns:p="http://schemas.openxmlformats.org/presentationml/2006/main">
  <p:tag name="THINKCELLSHAPEDONOTDELETE" val="p6WWT5LiH4UKULOGhg64WzA"/>
</p:tagLst>
</file>

<file path=ppt/tags/tag928.xml><?xml version="1.0" encoding="utf-8"?>
<p:tagLst xmlns:p="http://schemas.openxmlformats.org/presentationml/2006/main">
  <p:tag name="THINKCELLSHAPEDONOTDELETE" val="p54MnkLJjKE6m.PVNvHzCLA"/>
</p:tagLst>
</file>

<file path=ppt/tags/tag929.xml><?xml version="1.0" encoding="utf-8"?>
<p:tagLst xmlns:p="http://schemas.openxmlformats.org/presentationml/2006/main">
  <p:tag name="THINKCELLSHAPEDONOTDELETE" val="p5gVtOQM3cUqOisJNfcOvXg"/>
</p:tagLst>
</file>

<file path=ppt/tags/tag930.xml><?xml version="1.0" encoding="utf-8"?>
<p:tagLst xmlns:p="http://schemas.openxmlformats.org/presentationml/2006/main">
  <p:tag name="THINKCELLSHAPEDONOTDELETE" val="pDR0sXCUBIUO78dxiTnEDnQ"/>
</p:tagLst>
</file>

<file path=ppt/tags/tag931.xml><?xml version="1.0" encoding="utf-8"?>
<p:tagLst xmlns:p="http://schemas.openxmlformats.org/presentationml/2006/main">
  <p:tag name="THINKCELLSHAPEDONOTDELETE" val="pbpaX9.g8m0ispb7gBdswQA"/>
</p:tagLst>
</file>

<file path=ppt/tags/tag932.xml><?xml version="1.0" encoding="utf-8"?>
<p:tagLst xmlns:p="http://schemas.openxmlformats.org/presentationml/2006/main">
  <p:tag name="THINKCELLSHAPEDONOTDELETE" val="pFm56n3uV2k2HOXuwoG8Qxw"/>
</p:tagLst>
</file>

<file path=ppt/tags/tag933.xml><?xml version="1.0" encoding="utf-8"?>
<p:tagLst xmlns:p="http://schemas.openxmlformats.org/presentationml/2006/main">
  <p:tag name="THINKCELLSHAPEDONOTDELETE" val="pvRt74bw1RE.bMtgA3B.1fw"/>
</p:tagLst>
</file>

<file path=ppt/tags/tag934.xml><?xml version="1.0" encoding="utf-8"?>
<p:tagLst xmlns:p="http://schemas.openxmlformats.org/presentationml/2006/main">
  <p:tag name="THINKCELLSHAPEDONOTDELETE" val="pYqh6iLTF6k.1EUTYLOaXQA"/>
</p:tagLst>
</file>

<file path=ppt/tags/tag935.xml><?xml version="1.0" encoding="utf-8"?>
<p:tagLst xmlns:p="http://schemas.openxmlformats.org/presentationml/2006/main">
  <p:tag name="THINKCELLSHAPEDONOTDELETE" val="pMRDB0xY7SkSZqCX95Fl.xQ"/>
</p:tagLst>
</file>

<file path=ppt/tags/tag936.xml><?xml version="1.0" encoding="utf-8"?>
<p:tagLst xmlns:p="http://schemas.openxmlformats.org/presentationml/2006/main">
  <p:tag name="THINKCELLSHAPEDONOTDELETE" val="pVg5MHVTk6Ui1aeusksSxBQ"/>
</p:tagLst>
</file>

<file path=ppt/tags/tag937.xml><?xml version="1.0" encoding="utf-8"?>
<p:tagLst xmlns:p="http://schemas.openxmlformats.org/presentationml/2006/main">
  <p:tag name="THINKCELLSHAPEDONOTDELETE" val="puAZ1GebRzUS4_9BUpMcXwA"/>
</p:tagLst>
</file>

<file path=ppt/tags/tag938.xml><?xml version="1.0" encoding="utf-8"?>
<p:tagLst xmlns:p="http://schemas.openxmlformats.org/presentationml/2006/main">
  <p:tag name="THINKCELLSHAPEDONOTDELETE" val="p0lG5RWNgvUqMhJtHDM7XPA"/>
</p:tagLst>
</file>

<file path=ppt/tags/tag939.xml><?xml version="1.0" encoding="utf-8"?>
<p:tagLst xmlns:p="http://schemas.openxmlformats.org/presentationml/2006/main">
  <p:tag name="THINKCELLSHAPEDONOTDELETE" val="pln.RGDbQMkGwR.huWcF80A"/>
</p:tagLst>
</file>

<file path=ppt/tags/tag940.xml><?xml version="1.0" encoding="utf-8"?>
<p:tagLst xmlns:p="http://schemas.openxmlformats.org/presentationml/2006/main">
  <p:tag name="THINKCELLSHAPEDONOTDELETE" val="pYX3L2ZXDp0aW2jVqzwksEA"/>
</p:tagLst>
</file>

<file path=ppt/tags/tag941.xml><?xml version="1.0" encoding="utf-8"?>
<p:tagLst xmlns:p="http://schemas.openxmlformats.org/presentationml/2006/main">
  <p:tag name="THINKCELLSHAPEDONOTDELETE" val="pRg6g9Tsl6U.I8GRHe9NTmw"/>
</p:tagLst>
</file>

<file path=ppt/tags/tag942.xml><?xml version="1.0" encoding="utf-8"?>
<p:tagLst xmlns:p="http://schemas.openxmlformats.org/presentationml/2006/main">
  <p:tag name="THINKCELLSHAPEDONOTDELETE" val="pg4QkBUhai06PH8zjiD3zxA"/>
</p:tagLst>
</file>

<file path=ppt/tags/tag943.xml><?xml version="1.0" encoding="utf-8"?>
<p:tagLst xmlns:p="http://schemas.openxmlformats.org/presentationml/2006/main">
  <p:tag name="THINKCELLSHAPEDONOTDELETE" val="plNY9sl_mxkysChIHEH7lhw"/>
</p:tagLst>
</file>

<file path=ppt/tags/tag944.xml><?xml version="1.0" encoding="utf-8"?>
<p:tagLst xmlns:p="http://schemas.openxmlformats.org/presentationml/2006/main">
  <p:tag name="THINKCELLSHAPEDONOTDELETE" val="thinkcellActiveDocDoNotDelete"/>
  <p:tag name="THINKCELLSTATEDONOTDELETE" val="MkrKhTJVCkiFsAt7EXskEw"/>
</p:tagLst>
</file>

<file path=ppt/tags/tag945.xml><?xml version="1.0" encoding="utf-8"?>
<p:tagLst xmlns:p="http://schemas.openxmlformats.org/presentationml/2006/main">
  <p:tag name="THINKCELLSHAPEDONOTDELETE" val="pgH25qXrmhEu3nsQUvhGe7A"/>
</p:tagLst>
</file>

<file path=ppt/tags/tag946.xml><?xml version="1.0" encoding="utf-8"?>
<p:tagLst xmlns:p="http://schemas.openxmlformats.org/presentationml/2006/main">
  <p:tag name="THINKCELLSHAPEDONOTDELETE" val="pEWV3dtkvc0Sf8g7rcclmaQ"/>
</p:tagLst>
</file>

<file path=ppt/tags/tag947.xml><?xml version="1.0" encoding="utf-8"?>
<p:tagLst xmlns:p="http://schemas.openxmlformats.org/presentationml/2006/main">
  <p:tag name="THINKCELLSHAPEDONOTDELETE" val="piZCsDGmAkkCHUlKTsTpVMA"/>
</p:tagLst>
</file>

<file path=ppt/tags/tag948.xml><?xml version="1.0" encoding="utf-8"?>
<p:tagLst xmlns:p="http://schemas.openxmlformats.org/presentationml/2006/main">
  <p:tag name="THINKCELLSHAPEDONOTDELETE" val="p.CWZ9JN5LEanPQ.mSXn0qg"/>
</p:tagLst>
</file>

<file path=ppt/tags/tag949.xml><?xml version="1.0" encoding="utf-8"?>
<p:tagLst xmlns:p="http://schemas.openxmlformats.org/presentationml/2006/main">
  <p:tag name="THINKCELLSHAPEDONOTDELETE" val="pPnc8KI0QBECKbItbCczAow"/>
</p:tagLst>
</file>

<file path=ppt/tags/tag950.xml><?xml version="1.0" encoding="utf-8"?>
<p:tagLst xmlns:p="http://schemas.openxmlformats.org/presentationml/2006/main">
  <p:tag name="THINKCELLSHAPEDONOTDELETE" val="p6xyIAJyf6EC2j_7lbetjmw"/>
</p:tagLst>
</file>

<file path=ppt/tags/tag951.xml><?xml version="1.0" encoding="utf-8"?>
<p:tagLst xmlns:p="http://schemas.openxmlformats.org/presentationml/2006/main">
  <p:tag name="THINKCELLSHAPEDONOTDELETE" val="p_52CH45UwUitRHZKzS9WVw"/>
</p:tagLst>
</file>

<file path=ppt/tags/tag952.xml><?xml version="1.0" encoding="utf-8"?>
<p:tagLst xmlns:p="http://schemas.openxmlformats.org/presentationml/2006/main">
  <p:tag name="RESIZE" val="Yes"/>
  <p:tag name="THINKCELLSHAPEDONOTDELETE" val="pbo6tsuzI9kWWGOPhol8jlg"/>
</p:tagLst>
</file>

<file path=ppt/tags/tag953.xml><?xml version="1.0" encoding="utf-8"?>
<p:tagLst xmlns:p="http://schemas.openxmlformats.org/presentationml/2006/main">
  <p:tag name="THINKCELLSHAPEDONOTDELETE" val="pg4QkBUhai06PH8zjiD3zxA"/>
</p:tagLst>
</file>

<file path=ppt/tags/tag954.xml><?xml version="1.0" encoding="utf-8"?>
<p:tagLst xmlns:p="http://schemas.openxmlformats.org/presentationml/2006/main">
  <p:tag name="THINKCELLSHAPEDONOTDELETE" val="pev1DvftsyUClL_3kG362Bw"/>
</p:tagLst>
</file>

<file path=ppt/tags/tag955.xml><?xml version="1.0" encoding="utf-8"?>
<p:tagLst xmlns:p="http://schemas.openxmlformats.org/presentationml/2006/main">
  <p:tag name="THINKCELLSHAPEDONOTDELETE" val="pxik6IKP31EGAbY_Rq1hcXw"/>
</p:tagLst>
</file>

<file path=ppt/tags/tag956.xml><?xml version="1.0" encoding="utf-8"?>
<p:tagLst xmlns:p="http://schemas.openxmlformats.org/presentationml/2006/main">
  <p:tag name="THINKCELLSHAPEDONOTDELETE" val="pTiNPLF7ii0.IXjhJvaHKEw"/>
</p:tagLst>
</file>

<file path=ppt/tags/tag957.xml><?xml version="1.0" encoding="utf-8"?>
<p:tagLst xmlns:p="http://schemas.openxmlformats.org/presentationml/2006/main">
  <p:tag name="THINKCELLSHAPEDONOTDELETE" val="pZJqHMkVa7E.HJa8btQ34tA"/>
</p:tagLst>
</file>

<file path=ppt/tags/tag958.xml><?xml version="1.0" encoding="utf-8"?>
<p:tagLst xmlns:p="http://schemas.openxmlformats.org/presentationml/2006/main">
  <p:tag name="THINKCELLSHAPEDONOTDELETE" val="p9dHC8K78bEO0lbqCJTE2oA"/>
</p:tagLst>
</file>

<file path=ppt/tags/tag959.xml><?xml version="1.0" encoding="utf-8"?>
<p:tagLst xmlns:p="http://schemas.openxmlformats.org/presentationml/2006/main">
  <p:tag name="THINKCELLSHAPEDONOTDELETE" val="p2jebxc3zPUWSqpZDoCKT8A"/>
</p:tagLst>
</file>

<file path=ppt/tags/tag960.xml><?xml version="1.0" encoding="utf-8"?>
<p:tagLst xmlns:p="http://schemas.openxmlformats.org/presentationml/2006/main">
  <p:tag name="THINKCELLSHAPEDONOTDELETE" val="pyvPHDY_s3kuxfExHbbQmoQ"/>
</p:tagLst>
</file>

<file path=ppt/tags/tag961.xml><?xml version="1.0" encoding="utf-8"?>
<p:tagLst xmlns:p="http://schemas.openxmlformats.org/presentationml/2006/main">
  <p:tag name="THINKCELLSHAPEDONOTDELETE" val="p92MOpu9o.US3V5ls3WZeKQ"/>
</p:tagLst>
</file>

<file path=ppt/tags/tag962.xml><?xml version="1.0" encoding="utf-8"?>
<p:tagLst xmlns:p="http://schemas.openxmlformats.org/presentationml/2006/main">
  <p:tag name="THINKCELLSHAPEDONOTDELETE" val="p8S2fULWJrUuIMcGrXa14eg"/>
</p:tagLst>
</file>

<file path=ppt/tags/tag963.xml><?xml version="1.0" encoding="utf-8"?>
<p:tagLst xmlns:p="http://schemas.openxmlformats.org/presentationml/2006/main">
  <p:tag name="THINKCELLSHAPEDONOTDELETE" val="plNY9sl_mxkysChIHEH7lhw"/>
</p:tagLst>
</file>

<file path=ppt/tags/tag964.xml><?xml version="1.0" encoding="utf-8"?>
<p:tagLst xmlns:p="http://schemas.openxmlformats.org/presentationml/2006/main">
  <p:tag name="THINKCELLSHAPEDONOTDELETE" val="thinkcellActiveDocDoNotDelete"/>
</p:tagLst>
</file>

<file path=ppt/tags/tag965.xml><?xml version="1.0" encoding="utf-8"?>
<p:tagLst xmlns:p="http://schemas.openxmlformats.org/presentationml/2006/main">
  <p:tag name="THINKCELLSHAPEDONOTDELETE" val="p13jkJ2xhK0.vv_1nBCIz9g"/>
</p:tagLst>
</file>

<file path=ppt/tags/tag966.xml><?xml version="1.0" encoding="utf-8"?>
<p:tagLst xmlns:p="http://schemas.openxmlformats.org/presentationml/2006/main">
  <p:tag name="THINKCELLSHAPEDONOTDELETE" val="pXlrft8_FN0eYxL5vnvPZ.Q"/>
</p:tagLst>
</file>

<file path=ppt/tags/tag967.xml><?xml version="1.0" encoding="utf-8"?>
<p:tagLst xmlns:p="http://schemas.openxmlformats.org/presentationml/2006/main">
  <p:tag name="THINKCELLSHAPEDONOTDELETE" val="pk4Bv8_ZXsEe0BfSsq81UMg"/>
</p:tagLst>
</file>

<file path=ppt/tags/tag968.xml><?xml version="1.0" encoding="utf-8"?>
<p:tagLst xmlns:p="http://schemas.openxmlformats.org/presentationml/2006/main">
  <p:tag name="THINKCELLSHAPEDONOTDELETE" val="pNWckRoR2N0W3LhFw9BemWg"/>
</p:tagLst>
</file>

<file path=ppt/tags/tag969.xml><?xml version="1.0" encoding="utf-8"?>
<p:tagLst xmlns:p="http://schemas.openxmlformats.org/presentationml/2006/main">
  <p:tag name="THINKCELLSHAPEDONOTDELETE" val="pvazjsyGKIEuMkOXYtfJ70w"/>
</p:tagLst>
</file>

<file path=ppt/tags/tag970.xml><?xml version="1.0" encoding="utf-8"?>
<p:tagLst xmlns:p="http://schemas.openxmlformats.org/presentationml/2006/main">
  <p:tag name="THINKCELLSHAPEDONOTDELETE" val="pLpDhTGq9mkeQGoI5Ve24xw"/>
</p:tagLst>
</file>

<file path=ppt/tags/tag971.xml><?xml version="1.0" encoding="utf-8"?>
<p:tagLst xmlns:p="http://schemas.openxmlformats.org/presentationml/2006/main">
  <p:tag name="THINKCELLSHAPEDONOTDELETE" val="pyoUi7mKJjEGsyqU6bf4CcA"/>
</p:tagLst>
</file>

<file path=ppt/tags/tag972.xml><?xml version="1.0" encoding="utf-8"?>
<p:tagLst xmlns:p="http://schemas.openxmlformats.org/presentationml/2006/main">
  <p:tag name="THINKCELLSHAPEDONOTDELETE" val="ppwOCHCAzdkijQSan2AeGiQ"/>
</p:tagLst>
</file>

<file path=ppt/tags/tag973.xml><?xml version="1.0" encoding="utf-8"?>
<p:tagLst xmlns:p="http://schemas.openxmlformats.org/presentationml/2006/main">
  <p:tag name="THINKCELLSHAPEDONOTDELETE" val="pVhlSTSNnk0a_l49tXCxFUA"/>
</p:tagLst>
</file>

<file path=ppt/tags/tag974.xml><?xml version="1.0" encoding="utf-8"?>
<p:tagLst xmlns:p="http://schemas.openxmlformats.org/presentationml/2006/main">
  <p:tag name="THINKCELLSHAPEDONOTDELETE" val="p0O4Hl5lgikKeHub3jgwqkQ"/>
</p:tagLst>
</file>

<file path=ppt/tags/tag975.xml><?xml version="1.0" encoding="utf-8"?>
<p:tagLst xmlns:p="http://schemas.openxmlformats.org/presentationml/2006/main">
  <p:tag name="THINKCELLSHAPEDONOTDELETE" val="pwx.zxxLoQkG9yzYjm4dVHA"/>
</p:tagLst>
</file>

<file path=ppt/tags/tag976.xml><?xml version="1.0" encoding="utf-8"?>
<p:tagLst xmlns:p="http://schemas.openxmlformats.org/presentationml/2006/main">
  <p:tag name="THINKCELLSHAPEDONOTDELETE" val="p6KBKDRZx2kKj1Du9Knjobg"/>
</p:tagLst>
</file>

<file path=ppt/tags/tag977.xml><?xml version="1.0" encoding="utf-8"?>
<p:tagLst xmlns:p="http://schemas.openxmlformats.org/presentationml/2006/main">
  <p:tag name="THINKCELLSHAPEDONOTDELETE" val="pr2d4j8xHdEeLKaySdqvhJw"/>
</p:tagLst>
</file>

<file path=ppt/tags/tag978.xml><?xml version="1.0" encoding="utf-8"?>
<p:tagLst xmlns:p="http://schemas.openxmlformats.org/presentationml/2006/main">
  <p:tag name="THINKCELLSHAPEDONOTDELETE" val="p06liCP1ZFkW5Lv0yGubmNw"/>
</p:tagLst>
</file>

<file path=ppt/tags/tag979.xml><?xml version="1.0" encoding="utf-8"?>
<p:tagLst xmlns:p="http://schemas.openxmlformats.org/presentationml/2006/main">
  <p:tag name="THINKCELLSHAPEDONOTDELETE" val="pYmExEBP1mEmSh74Wwddwdg"/>
</p:tagLst>
</file>

<file path=ppt/tags/tag980.xml><?xml version="1.0" encoding="utf-8"?>
<p:tagLst xmlns:p="http://schemas.openxmlformats.org/presentationml/2006/main">
  <p:tag name="THINKCELLSHAPEDONOTDELETE" val="p_SEuXlZ4pkCnhtxwr_Emew"/>
</p:tagLst>
</file>

<file path=ppt/tags/tag981.xml><?xml version="1.0" encoding="utf-8"?>
<p:tagLst xmlns:p="http://schemas.openxmlformats.org/presentationml/2006/main">
  <p:tag name="THINKCELLSHAPEDONOTDELETE" val="pThknXXTnKUGEIrgP2HfZgg"/>
</p:tagLst>
</file>

<file path=ppt/tags/tag982.xml><?xml version="1.0" encoding="utf-8"?>
<p:tagLst xmlns:p="http://schemas.openxmlformats.org/presentationml/2006/main">
  <p:tag name="THINKCELLSHAPEDONOTDELETE" val="pdfsF77rabE2yxiAdxYXnwg"/>
</p:tagLst>
</file>

<file path=ppt/tags/tag983.xml><?xml version="1.0" encoding="utf-8"?>
<p:tagLst xmlns:p="http://schemas.openxmlformats.org/presentationml/2006/main">
  <p:tag name="THINKCELLSHAPEDONOTDELETE" val="pyAniZi3V8U.UGUKtmcWj5w"/>
</p:tagLst>
</file>

<file path=ppt/tags/tag984.xml><?xml version="1.0" encoding="utf-8"?>
<p:tagLst xmlns:p="http://schemas.openxmlformats.org/presentationml/2006/main">
  <p:tag name="THINKCELLSHAPEDONOTDELETE" val="psVx_15ZIZkivHB9CiVqfDg"/>
</p:tagLst>
</file>

<file path=ppt/tags/tag985.xml><?xml version="1.0" encoding="utf-8"?>
<p:tagLst xmlns:p="http://schemas.openxmlformats.org/presentationml/2006/main">
  <p:tag name="THINKCELLSHAPEDONOTDELETE" val="p27Q6EHfjZUOWsvnWdqsXPg"/>
</p:tagLst>
</file>

<file path=ppt/tags/tag986.xml><?xml version="1.0" encoding="utf-8"?>
<p:tagLst xmlns:p="http://schemas.openxmlformats.org/presentationml/2006/main">
  <p:tag name="THINKCELLSHAPEDONOTDELETE" val="pZUGjUYRmn0iAoRt3RQWaZA"/>
</p:tagLst>
</file>

<file path=ppt/tags/tag987.xml><?xml version="1.0" encoding="utf-8"?>
<p:tagLst xmlns:p="http://schemas.openxmlformats.org/presentationml/2006/main">
  <p:tag name="THINKCELLSHAPEDONOTDELETE" val="pHWw60Ro4vkyny9H_2JoPpA"/>
</p:tagLst>
</file>

<file path=ppt/tags/tag988.xml><?xml version="1.0" encoding="utf-8"?>
<p:tagLst xmlns:p="http://schemas.openxmlformats.org/presentationml/2006/main">
  <p:tag name="THINKCELLSHAPEDONOTDELETE" val="pg8Bme8Yuw0m9uw0kpnvoGw"/>
</p:tagLst>
</file>

<file path=ppt/tags/tag989.xml><?xml version="1.0" encoding="utf-8"?>
<p:tagLst xmlns:p="http://schemas.openxmlformats.org/presentationml/2006/main">
  <p:tag name="THINKCELLSHAPEDONOTDELETE" val="pXrdUZDaOWkeeHb32FVr4Tw"/>
</p:tagLst>
</file>

<file path=ppt/tags/tag990.xml><?xml version="1.0" encoding="utf-8"?>
<p:tagLst xmlns:p="http://schemas.openxmlformats.org/presentationml/2006/main">
  <p:tag name="THINKCELLSHAPEDONOTDELETE" val="pKaa5IFJKek6j1.iVCsYI.Q"/>
</p:tagLst>
</file>

<file path=ppt/tags/tag991.xml><?xml version="1.0" encoding="utf-8"?>
<p:tagLst xmlns:p="http://schemas.openxmlformats.org/presentationml/2006/main">
  <p:tag name="THINKCELLSHAPEDONOTDELETE" val="plPyVEbAhoEOo5uNumi3gfA"/>
</p:tagLst>
</file>

<file path=ppt/tags/tag992.xml><?xml version="1.0" encoding="utf-8"?>
<p:tagLst xmlns:p="http://schemas.openxmlformats.org/presentationml/2006/main">
  <p:tag name="THINKCELLSHAPEDONOTDELETE" val="pTifmuu837Uib6w48y5SFew"/>
</p:tagLst>
</file>

<file path=ppt/tags/tag993.xml><?xml version="1.0" encoding="utf-8"?>
<p:tagLst xmlns:p="http://schemas.openxmlformats.org/presentationml/2006/main">
  <p:tag name="THINKCELLSHAPEDONOTDELETE" val="p7x9F7XK4Bkqyh9Xif2Mw6w"/>
</p:tagLst>
</file>

<file path=ppt/tags/tag994.xml><?xml version="1.0" encoding="utf-8"?>
<p:tagLst xmlns:p="http://schemas.openxmlformats.org/presentationml/2006/main">
  <p:tag name="THINKCELLSHAPEDONOTDELETE" val="pnnsNSqyUU0.RW8MLRH9NjA"/>
</p:tagLst>
</file>

<file path=ppt/tags/tag995.xml><?xml version="1.0" encoding="utf-8"?>
<p:tagLst xmlns:p="http://schemas.openxmlformats.org/presentationml/2006/main">
  <p:tag name="THINKCELLSHAPEDONOTDELETE" val="pi1aXlJDt7kaPsEt0h0o0Ow"/>
</p:tagLst>
</file>

<file path=ppt/tags/tag996.xml><?xml version="1.0" encoding="utf-8"?>
<p:tagLst xmlns:p="http://schemas.openxmlformats.org/presentationml/2006/main">
  <p:tag name="THINKCELLSHAPEDONOTDELETE" val="pd_dCq6uzEEK_SU2uR2HlRw"/>
</p:tagLst>
</file>

<file path=ppt/tags/tag997.xml><?xml version="1.0" encoding="utf-8"?>
<p:tagLst xmlns:p="http://schemas.openxmlformats.org/presentationml/2006/main">
  <p:tag name="THINKCELLSHAPEDONOTDELETE" val="pA6SnEKpIoEO2jVqh.ADIhA"/>
</p:tagLst>
</file>

<file path=ppt/tags/tag998.xml><?xml version="1.0" encoding="utf-8"?>
<p:tagLst xmlns:p="http://schemas.openxmlformats.org/presentationml/2006/main">
  <p:tag name="THINKCELLSHAPEDONOTDELETE" val="pSA8hkprx2kSBjxcy0FKYOg"/>
</p:tagLst>
</file>

<file path=ppt/tags/tag999.xml><?xml version="1.0" encoding="utf-8"?>
<p:tagLst xmlns:p="http://schemas.openxmlformats.org/presentationml/2006/main">
  <p:tag name="THINKCELLSHAPEDONOTDELETE" val="p4AGg5POelU2HpO2qe1s4ew"/>
</p:tagLst>
</file>

<file path=ppt/tags/tag1000.xml><?xml version="1.0" encoding="utf-8"?>
<p:tagLst xmlns:p="http://schemas.openxmlformats.org/presentationml/2006/main">
  <p:tag name="THINKCELLSHAPEDONOTDELETE" val="pgSRovMR4MEiQMzH45XbLxQ"/>
</p:tagLst>
</file>

<file path=ppt/tags/tag1001.xml><?xml version="1.0" encoding="utf-8"?>
<p:tagLst xmlns:p="http://schemas.openxmlformats.org/presentationml/2006/main">
  <p:tag name="THINKCELLSHAPEDONOTDELETE" val="pY7AvgBWsWESOsuYNHIYVMw"/>
</p:tagLst>
</file>

<file path=ppt/tags/tag1002.xml><?xml version="1.0" encoding="utf-8"?>
<p:tagLst xmlns:p="http://schemas.openxmlformats.org/presentationml/2006/main">
  <p:tag name="THINKCELLSHAPEDONOTDELETE" val="pp97jctbdRUCu5xQbmv.Tfg"/>
</p:tagLst>
</file>

<file path=ppt/tags/tag1003.xml><?xml version="1.0" encoding="utf-8"?>
<p:tagLst xmlns:p="http://schemas.openxmlformats.org/presentationml/2006/main">
  <p:tag name="THINKCELLSHAPEDONOTDELETE" val="pq6hSlRvuCkSiwi_V4RtPmw"/>
</p:tagLst>
</file>

<file path=ppt/tags/tag1004.xml><?xml version="1.0" encoding="utf-8"?>
<p:tagLst xmlns:p="http://schemas.openxmlformats.org/presentationml/2006/main">
  <p:tag name="THINKCELLSHAPEDONOTDELETE" val="p7xfbzHivTUila3v_s_kUmA"/>
</p:tagLst>
</file>

<file path=ppt/tags/tag1005.xml><?xml version="1.0" encoding="utf-8"?>
<p:tagLst xmlns:p="http://schemas.openxmlformats.org/presentationml/2006/main">
  <p:tag name="THINKCELLSHAPEDONOTDELETE" val="poiuFHv45dUuxbg8mg0xdtg"/>
</p:tagLst>
</file>

<file path=ppt/tags/tag1006.xml><?xml version="1.0" encoding="utf-8"?>
<p:tagLst xmlns:p="http://schemas.openxmlformats.org/presentationml/2006/main">
  <p:tag name="THINKCELLSHAPEDONOTDELETE" val="pFkRQjtAw3UOaKw4Yhvntng"/>
</p:tagLst>
</file>

<file path=ppt/tags/tag1007.xml><?xml version="1.0" encoding="utf-8"?>
<p:tagLst xmlns:p="http://schemas.openxmlformats.org/presentationml/2006/main">
  <p:tag name="THINKCELLSHAPEDONOTDELETE" val="puCgqLbE6_k.YXHTwTL_akw"/>
</p:tagLst>
</file>

<file path=ppt/tags/tag1008.xml><?xml version="1.0" encoding="utf-8"?>
<p:tagLst xmlns:p="http://schemas.openxmlformats.org/presentationml/2006/main">
  <p:tag name="THINKCELLSHAPEDONOTDELETE" val="pyCk54BTEG0KWGplrFfgZnw"/>
</p:tagLst>
</file>

<file path=ppt/tags/tag1009.xml><?xml version="1.0" encoding="utf-8"?>
<p:tagLst xmlns:p="http://schemas.openxmlformats.org/presentationml/2006/main">
  <p:tag name="THINKCELLSHAPEDONOTDELETE" val="pkBGkWgq.JEGeTEC27SMogA"/>
</p:tagLst>
</file>

<file path=ppt/tags/tag1010.xml><?xml version="1.0" encoding="utf-8"?>
<p:tagLst xmlns:p="http://schemas.openxmlformats.org/presentationml/2006/main">
  <p:tag name="THINKCELLSHAPEDONOTDELETE" val="pQ7WCuh7J8Eiy7_iqSPYtFA"/>
</p:tagLst>
</file>

<file path=ppt/tags/tag1011.xml><?xml version="1.0" encoding="utf-8"?>
<p:tagLst xmlns:p="http://schemas.openxmlformats.org/presentationml/2006/main">
  <p:tag name="THINKCELLSHAPEDONOTDELETE" val="pL6Fz2wJnU0WynDuqbcI7vw"/>
</p:tagLst>
</file>

<file path=ppt/tags/tag1012.xml><?xml version="1.0" encoding="utf-8"?>
<p:tagLst xmlns:p="http://schemas.openxmlformats.org/presentationml/2006/main">
  <p:tag name="THINKCELLSHAPEDONOTDELETE" val="pM_tNHPtNS06RuL3zh54uZA"/>
</p:tagLst>
</file>

<file path=ppt/tags/tag1013.xml><?xml version="1.0" encoding="utf-8"?>
<p:tagLst xmlns:p="http://schemas.openxmlformats.org/presentationml/2006/main">
  <p:tag name="THINKCELLSHAPEDONOTDELETE" val="pyfrSYPwEMESEBHzhffrqtg"/>
</p:tagLst>
</file>

<file path=ppt/tags/tag1014.xml><?xml version="1.0" encoding="utf-8"?>
<p:tagLst xmlns:p="http://schemas.openxmlformats.org/presentationml/2006/main">
  <p:tag name="THINKCELLSHAPEDONOTDELETE" val="pHkEvTXhWa0u_OHrL1.bkNw"/>
</p:tagLst>
</file>

<file path=ppt/tags/tag1015.xml><?xml version="1.0" encoding="utf-8"?>
<p:tagLst xmlns:p="http://schemas.openxmlformats.org/presentationml/2006/main">
  <p:tag name="THINKCELLSHAPEDONOTDELETE" val="pdy88qkhOKEStuEFe58KU_g"/>
</p:tagLst>
</file>

<file path=ppt/tags/tag1016.xml><?xml version="1.0" encoding="utf-8"?>
<p:tagLst xmlns:p="http://schemas.openxmlformats.org/presentationml/2006/main">
  <p:tag name="THINKCELLSHAPEDONOTDELETE" val="pXiERr0IUK0.tcp1BsePuJA"/>
</p:tagLst>
</file>

<file path=ppt/tags/tag1017.xml><?xml version="1.0" encoding="utf-8"?>
<p:tagLst xmlns:p="http://schemas.openxmlformats.org/presentationml/2006/main">
  <p:tag name="THINKCELLSHAPEDONOTDELETE" val="p.OEmwKzoZkqFoAuA.WBifQ"/>
</p:tagLst>
</file>

<file path=ppt/tags/tag1018.xml><?xml version="1.0" encoding="utf-8"?>
<p:tagLst xmlns:p="http://schemas.openxmlformats.org/presentationml/2006/main">
  <p:tag name="THINKCELLSHAPEDONOTDELETE" val="p4xEbN.L4uEy59PtYm1AWnw"/>
</p:tagLst>
</file>

<file path=ppt/tags/tag1019.xml><?xml version="1.0" encoding="utf-8"?>
<p:tagLst xmlns:p="http://schemas.openxmlformats.org/presentationml/2006/main">
  <p:tag name="THINKCELLSHAPEDONOTDELETE" val="pEqj_VTfzvUGEXy8b7M66nA"/>
</p:tagLst>
</file>

<file path=ppt/tags/tag1020.xml><?xml version="1.0" encoding="utf-8"?>
<p:tagLst xmlns:p="http://schemas.openxmlformats.org/presentationml/2006/main">
  <p:tag name="THINKCELLSHAPEDONOTDELETE" val="pxa_GJEgXnEqaJQzNhjY0AQ"/>
</p:tagLst>
</file>

<file path=ppt/tags/tag1021.xml><?xml version="1.0" encoding="utf-8"?>
<p:tagLst xmlns:p="http://schemas.openxmlformats.org/presentationml/2006/main">
  <p:tag name="THINKCELLSHAPEDONOTDELETE" val="pOl9YuyiQGE.6dg.RY7OdgQ"/>
</p:tagLst>
</file>

<file path=ppt/tags/tag1022.xml><?xml version="1.0" encoding="utf-8"?>
<p:tagLst xmlns:p="http://schemas.openxmlformats.org/presentationml/2006/main">
  <p:tag name="THINKCELLSHAPEDONOTDELETE" val="pluRJQ.qQH0ymgMBiWTcIng"/>
</p:tagLst>
</file>

<file path=ppt/tags/tag1023.xml><?xml version="1.0" encoding="utf-8"?>
<p:tagLst xmlns:p="http://schemas.openxmlformats.org/presentationml/2006/main">
  <p:tag name="THINKCELLSHAPEDONOTDELETE" val="plTTewr9b_ka_x0D8GRwE0Q"/>
</p:tagLst>
</file>

<file path=ppt/tags/tag1024.xml><?xml version="1.0" encoding="utf-8"?>
<p:tagLst xmlns:p="http://schemas.openxmlformats.org/presentationml/2006/main">
  <p:tag name="THINKCELLSHAPEDONOTDELETE" val="pQV.sRxPX.UmZJzWZpDyHag"/>
</p:tagLst>
</file>

<file path=ppt/tags/tag1025.xml><?xml version="1.0" encoding="utf-8"?>
<p:tagLst xmlns:p="http://schemas.openxmlformats.org/presentationml/2006/main">
  <p:tag name="THINKCELLSHAPEDONOTDELETE" val="pBEhjTPdDf0ygRt4.rkPafw"/>
</p:tagLst>
</file>

<file path=ppt/tags/tag1026.xml><?xml version="1.0" encoding="utf-8"?>
<p:tagLst xmlns:p="http://schemas.openxmlformats.org/presentationml/2006/main">
  <p:tag name="THINKCELLSHAPEDONOTDELETE" val="pFnLwbUD5M0m7C1du69HzLg"/>
</p:tagLst>
</file>

<file path=ppt/tags/tag1027.xml><?xml version="1.0" encoding="utf-8"?>
<p:tagLst xmlns:p="http://schemas.openxmlformats.org/presentationml/2006/main">
  <p:tag name="THINKCELLSHAPEDONOTDELETE" val="pT2xAqMN5O0mjFvuztG6Aog"/>
</p:tagLst>
</file>

<file path=ppt/tags/tag1028.xml><?xml version="1.0" encoding="utf-8"?>
<p:tagLst xmlns:p="http://schemas.openxmlformats.org/presentationml/2006/main">
  <p:tag name="THINKCELLSHAPEDONOTDELETE" val="pnpZRTq0QF0Clx0UYFEo3kw"/>
</p:tagLst>
</file>

<file path=ppt/tags/tag1029.xml><?xml version="1.0" encoding="utf-8"?>
<p:tagLst xmlns:p="http://schemas.openxmlformats.org/presentationml/2006/main">
  <p:tag name="THINKCELLSHAPEDONOTDELETE" val="pSYlx5J_aQkmeCdgv3C_dPg"/>
</p:tagLst>
</file>

<file path=ppt/tags/tag1030.xml><?xml version="1.0" encoding="utf-8"?>
<p:tagLst xmlns:p="http://schemas.openxmlformats.org/presentationml/2006/main">
  <p:tag name="THINKCELLSHAPEDONOTDELETE" val="pMU5z8FPX8kiurj.bH.1obw"/>
</p:tagLst>
</file>

<file path=ppt/tags/tag1031.xml><?xml version="1.0" encoding="utf-8"?>
<p:tagLst xmlns:p="http://schemas.openxmlformats.org/presentationml/2006/main">
  <p:tag name="THINKCELLSHAPEDONOTDELETE" val="pqkTwNR27XkqOcYfGFSWXow"/>
</p:tagLst>
</file>

<file path=ppt/tags/tag1032.xml><?xml version="1.0" encoding="utf-8"?>
<p:tagLst xmlns:p="http://schemas.openxmlformats.org/presentationml/2006/main">
  <p:tag name="THINKCELLSHAPEDONOTDELETE" val="pQK5.vVOCd0eAgSZKtfBeOA"/>
</p:tagLst>
</file>

<file path=ppt/tags/tag1033.xml><?xml version="1.0" encoding="utf-8"?>
<p:tagLst xmlns:p="http://schemas.openxmlformats.org/presentationml/2006/main">
  <p:tag name="THINKCELLSHAPEDONOTDELETE" val="thinkcellActiveDocDoNotDelete"/>
</p:tagLst>
</file>

<file path=ppt/tags/tag1034.xml><?xml version="1.0" encoding="utf-8"?>
<p:tagLst xmlns:p="http://schemas.openxmlformats.org/presentationml/2006/main">
  <p:tag name="THINKCELLSHAPEDONOTDELETE" val="pG1pgWnY9v0qHBFCLSqN_yg"/>
</p:tagLst>
</file>

<file path=ppt/tags/tag1035.xml><?xml version="1.0" encoding="utf-8"?>
<p:tagLst xmlns:p="http://schemas.openxmlformats.org/presentationml/2006/main">
  <p:tag name="THINKCELLSHAPEDONOTDELETE" val="plKUemBi3eECAlPl1UQTVWw"/>
</p:tagLst>
</file>

<file path=ppt/tags/tag1036.xml><?xml version="1.0" encoding="utf-8"?>
<p:tagLst xmlns:p="http://schemas.openxmlformats.org/presentationml/2006/main">
  <p:tag name="THINKCELLSHAPEDONOTDELETE" val="p0_LMK1LbEEChbIHv9f7xeA"/>
</p:tagLst>
</file>

<file path=ppt/tags/tag1037.xml><?xml version="1.0" encoding="utf-8"?>
<p:tagLst xmlns:p="http://schemas.openxmlformats.org/presentationml/2006/main">
  <p:tag name="THINKCELLSHAPEDONOTDELETE" val="pp_JJe67RjUKLn8bKVy6bYg"/>
</p:tagLst>
</file>

<file path=ppt/tags/tag1038.xml><?xml version="1.0" encoding="utf-8"?>
<p:tagLst xmlns:p="http://schemas.openxmlformats.org/presentationml/2006/main">
  <p:tag name="THINKCELLSHAPEDONOTDELETE" val="pb8OzrWLgsEm2FpErz6UPGQ"/>
</p:tagLst>
</file>

<file path=ppt/tags/tag1039.xml><?xml version="1.0" encoding="utf-8"?>
<p:tagLst xmlns:p="http://schemas.openxmlformats.org/presentationml/2006/main">
  <p:tag name="THINKCELLSHAPEDONOTDELETE" val="puFBsGapGwkWjxjmpehAXzQ"/>
</p:tagLst>
</file>

<file path=ppt/tags/tag1040.xml><?xml version="1.0" encoding="utf-8"?>
<p:tagLst xmlns:p="http://schemas.openxmlformats.org/presentationml/2006/main">
  <p:tag name="THINKCELLSHAPEDONOTDELETE" val="pOFaQLo7dy0ypb.GDpLPNog"/>
</p:tagLst>
</file>

<file path=ppt/tags/tag1041.xml><?xml version="1.0" encoding="utf-8"?>
<p:tagLst xmlns:p="http://schemas.openxmlformats.org/presentationml/2006/main">
  <p:tag name="THINKCELLSHAPEDONOTDELETE" val="pacN9GeP_o0WiK3aaw85sxg"/>
</p:tagLst>
</file>

<file path=ppt/tags/tag1042.xml><?xml version="1.0" encoding="utf-8"?>
<p:tagLst xmlns:p="http://schemas.openxmlformats.org/presentationml/2006/main">
  <p:tag name="THINKCELLSHAPEDONOTDELETE" val="pxXxox.uvyk6dpdF7HiKDuw"/>
</p:tagLst>
</file>

<file path=ppt/tags/tag1043.xml><?xml version="1.0" encoding="utf-8"?>
<p:tagLst xmlns:p="http://schemas.openxmlformats.org/presentationml/2006/main">
  <p:tag name="THINKCELLSHAPEDONOTDELETE" val="pvG1Mw.nC1Emfxhf4CPxyng"/>
</p:tagLst>
</file>

<file path=ppt/tags/tag1044.xml><?xml version="1.0" encoding="utf-8"?>
<p:tagLst xmlns:p="http://schemas.openxmlformats.org/presentationml/2006/main">
  <p:tag name="THINKCELLSHAPEDONOTDELETE" val="pklQRF1QPHkqKF3iUajwYZw"/>
</p:tagLst>
</file>

<file path=ppt/tags/tag1045.xml><?xml version="1.0" encoding="utf-8"?>
<p:tagLst xmlns:p="http://schemas.openxmlformats.org/presentationml/2006/main">
  <p:tag name="THINKCELLSHAPEDONOTDELETE" val="pAmUyeAinYEqR1r93F4G6EA"/>
</p:tagLst>
</file>

<file path=ppt/tags/tag1046.xml><?xml version="1.0" encoding="utf-8"?>
<p:tagLst xmlns:p="http://schemas.openxmlformats.org/presentationml/2006/main">
  <p:tag name="THINKCELLSHAPEDONOTDELETE" val="pfXdd5iXjrkKilnLGPcbnKw"/>
</p:tagLst>
</file>

<file path=ppt/tags/tag1047.xml><?xml version="1.0" encoding="utf-8"?>
<p:tagLst xmlns:p="http://schemas.openxmlformats.org/presentationml/2006/main">
  <p:tag name="THINKCELLSHAPEDONOTDELETE" val="pefS4tG9JQ0SFZn7oyXlxDw"/>
</p:tagLst>
</file>

<file path=ppt/tags/tag1048.xml><?xml version="1.0" encoding="utf-8"?>
<p:tagLst xmlns:p="http://schemas.openxmlformats.org/presentationml/2006/main">
  <p:tag name="THINKCELLSHAPEDONOTDELETE" val="pa2pCBuxFBk2XZlkkY.gDsA"/>
</p:tagLst>
</file>

<file path=ppt/tags/tag1049.xml><?xml version="1.0" encoding="utf-8"?>
<p:tagLst xmlns:p="http://schemas.openxmlformats.org/presentationml/2006/main">
  <p:tag name="THINKCELLSHAPEDONOTDELETE" val="pxO6z3VPV3E6vD_7DMJfYWw"/>
</p:tagLst>
</file>

<file path=ppt/tags/tag1050.xml><?xml version="1.0" encoding="utf-8"?>
<p:tagLst xmlns:p="http://schemas.openxmlformats.org/presentationml/2006/main">
  <p:tag name="THINKCELLSHAPEDONOTDELETE" val="px9g5.M25r0Sbsetx1lhgDQ"/>
</p:tagLst>
</file>

<file path=ppt/tags/tag1051.xml><?xml version="1.0" encoding="utf-8"?>
<p:tagLst xmlns:p="http://schemas.openxmlformats.org/presentationml/2006/main">
  <p:tag name="THINKCELLSHAPEDONOTDELETE" val="p8a4Tmu74.EuQ7yoDdhbFxA"/>
</p:tagLst>
</file>

<file path=ppt/tags/tag1052.xml><?xml version="1.0" encoding="utf-8"?>
<p:tagLst xmlns:p="http://schemas.openxmlformats.org/presentationml/2006/main">
  <p:tag name="THINKCELLSHAPEDONOTDELETE" val="pf_fSdHBOVUCxtCdkP5k4Cg"/>
</p:tagLst>
</file>

<file path=ppt/tags/tag1053.xml><?xml version="1.0" encoding="utf-8"?>
<p:tagLst xmlns:p="http://schemas.openxmlformats.org/presentationml/2006/main">
  <p:tag name="THINKCELLSHAPEDONOTDELETE" val="pKwcLEb094UmbJgk.nPsWSw"/>
</p:tagLst>
</file>

<file path=ppt/tags/tag1054.xml><?xml version="1.0" encoding="utf-8"?>
<p:tagLst xmlns:p="http://schemas.openxmlformats.org/presentationml/2006/main">
  <p:tag name="THINKCELLSHAPEDONOTDELETE" val="puEt1JKII_0.u_vYBKOp91w"/>
</p:tagLst>
</file>

<file path=ppt/tags/tag1055.xml><?xml version="1.0" encoding="utf-8"?>
<p:tagLst xmlns:p="http://schemas.openxmlformats.org/presentationml/2006/main">
  <p:tag name="THINKCELLSHAPEDONOTDELETE" val="pERnb2G7LVEuHqcrazdQ6Lg"/>
</p:tagLst>
</file>

<file path=ppt/tags/tag1056.xml><?xml version="1.0" encoding="utf-8"?>
<p:tagLst xmlns:p="http://schemas.openxmlformats.org/presentationml/2006/main">
  <p:tag name="THINKCELLSHAPEDONOTDELETE" val="thinkcellActiveDocDoNotDelete"/>
</p:tagLst>
</file>

<file path=ppt/tags/tag1057.xml><?xml version="1.0" encoding="utf-8"?>
<p:tagLst xmlns:p="http://schemas.openxmlformats.org/presentationml/2006/main">
  <p:tag name="THINKCELLSHAPEDONOTDELETE" val="p1pNSybEOYkSKPIX_9lwTeA"/>
</p:tagLst>
</file>

<file path=ppt/tags/tag1058.xml><?xml version="1.0" encoding="utf-8"?>
<p:tagLst xmlns:p="http://schemas.openxmlformats.org/presentationml/2006/main">
  <p:tag name="THINKCELLSHAPEDONOTDELETE" val="pWEn7xqCenky4Ov95MdSSdQ"/>
</p:tagLst>
</file>

<file path=ppt/tags/tag1059.xml><?xml version="1.0" encoding="utf-8"?>
<p:tagLst xmlns:p="http://schemas.openxmlformats.org/presentationml/2006/main">
  <p:tag name="THINKCELLSHAPEDONOTDELETE" val="pnMdXOIzK3Uyd66e0f3Zpvw"/>
</p:tagLst>
</file>

<file path=ppt/tags/tag1060.xml><?xml version="1.0" encoding="utf-8"?>
<p:tagLst xmlns:p="http://schemas.openxmlformats.org/presentationml/2006/main">
  <p:tag name="THINKCELLSHAPEDONOTDELETE" val="prFR5gxpyLkeyKEiUyMOJLA"/>
</p:tagLst>
</file>

<file path=ppt/tags/tag1061.xml><?xml version="1.0" encoding="utf-8"?>
<p:tagLst xmlns:p="http://schemas.openxmlformats.org/presentationml/2006/main">
  <p:tag name="THINKCELLSHAPEDONOTDELETE" val="pspOxbmQcN0eIEnspoQlRxg"/>
</p:tagLst>
</file>

<file path=ppt/tags/tag1062.xml><?xml version="1.0" encoding="utf-8"?>
<p:tagLst xmlns:p="http://schemas.openxmlformats.org/presentationml/2006/main">
  <p:tag name="THINKCELLSHAPEDONOTDELETE" val="pUSlUPj4fmEOKbU9Ayrq0fw"/>
</p:tagLst>
</file>

<file path=ppt/tags/tag1063.xml><?xml version="1.0" encoding="utf-8"?>
<p:tagLst xmlns:p="http://schemas.openxmlformats.org/presentationml/2006/main">
  <p:tag name="THINKCELLSHAPEDONOTDELETE" val="pGU7zH0JxB0mfhHbOfteR8Q"/>
</p:tagLst>
</file>

<file path=ppt/tags/tag1064.xml><?xml version="1.0" encoding="utf-8"?>
<p:tagLst xmlns:p="http://schemas.openxmlformats.org/presentationml/2006/main">
  <p:tag name="THINKCELLSHAPEDONOTDELETE" val="pAlrEvXKCEUqU_DSeS1zE6A"/>
</p:tagLst>
</file>

<file path=ppt/tags/tag1065.xml><?xml version="1.0" encoding="utf-8"?>
<p:tagLst xmlns:p="http://schemas.openxmlformats.org/presentationml/2006/main">
  <p:tag name="THINKCELLSHAPEDONOTDELETE" val="ppxPPGq87gUajfP74DGmaFg"/>
</p:tagLst>
</file>

<file path=ppt/tags/tag1066.xml><?xml version="1.0" encoding="utf-8"?>
<p:tagLst xmlns:p="http://schemas.openxmlformats.org/presentationml/2006/main">
  <p:tag name="THINKCELLSHAPEDONOTDELETE" val="pZLco0IZR1EW2Cx2Uj8uemA"/>
</p:tagLst>
</file>

<file path=ppt/tags/tag1067.xml><?xml version="1.0" encoding="utf-8"?>
<p:tagLst xmlns:p="http://schemas.openxmlformats.org/presentationml/2006/main">
  <p:tag name="THINKCELLSHAPEDONOTDELETE" val="pECDLk3DUnkCDQi_Mc.mnNw"/>
</p:tagLst>
</file>

<file path=ppt/tags/tag1068.xml><?xml version="1.0" encoding="utf-8"?>
<p:tagLst xmlns:p="http://schemas.openxmlformats.org/presentationml/2006/main">
  <p:tag name="THINKCELLSHAPEDONOTDELETE" val="psBTnPGB_DUKeshJ1xvWsbg"/>
</p:tagLst>
</file>

<file path=ppt/tags/tag1069.xml><?xml version="1.0" encoding="utf-8"?>
<p:tagLst xmlns:p="http://schemas.openxmlformats.org/presentationml/2006/main">
  <p:tag name="THINKCELLSHAPEDONOTDELETE" val="pnM.ZbM0K1ECsyt0NhtaXkQ"/>
</p:tagLst>
</file>

<file path=ppt/tags/tag1070.xml><?xml version="1.0" encoding="utf-8"?>
<p:tagLst xmlns:p="http://schemas.openxmlformats.org/presentationml/2006/main">
  <p:tag name="THINKCELLSHAPEDONOTDELETE" val="pE_DPgacD_E2FXRItGX8SFA"/>
</p:tagLst>
</file>

<file path=ppt/tags/tag1071.xml><?xml version="1.0" encoding="utf-8"?>
<p:tagLst xmlns:p="http://schemas.openxmlformats.org/presentationml/2006/main">
  <p:tag name="THINKCELLSHAPEDONOTDELETE" val="pRNsmk9Zul0CoKvdlAdu6ow"/>
</p:tagLst>
</file>

<file path=ppt/tags/tag1072.xml><?xml version="1.0" encoding="utf-8"?>
<p:tagLst xmlns:p="http://schemas.openxmlformats.org/presentationml/2006/main">
  <p:tag name="THINKCELLSHAPEDONOTDELETE" val="ppQxe2NoBS0Ke6Ls86WyyuQ"/>
</p:tagLst>
</file>

<file path=ppt/tags/tag1073.xml><?xml version="1.0" encoding="utf-8"?>
<p:tagLst xmlns:p="http://schemas.openxmlformats.org/presentationml/2006/main">
  <p:tag name="THINKCELLSHAPEDONOTDELETE" val="pRADGXPtkmkqOM6kDYnuX9A"/>
</p:tagLst>
</file>

<file path=ppt/tags/tag1074.xml><?xml version="1.0" encoding="utf-8"?>
<p:tagLst xmlns:p="http://schemas.openxmlformats.org/presentationml/2006/main">
  <p:tag name="THINKCELLSHAPEDONOTDELETE" val="p8UPqYYq_7ka7EzFAuuxU6A"/>
</p:tagLst>
</file>

<file path=ppt/tags/tag1075.xml><?xml version="1.0" encoding="utf-8"?>
<p:tagLst xmlns:p="http://schemas.openxmlformats.org/presentationml/2006/main">
  <p:tag name="THINKCELLSHAPEDONOTDELETE" val="pg4QkBUhai06PH8zjiD3zxA"/>
</p:tagLst>
</file>

<file path=ppt/tags/tag1076.xml><?xml version="1.0" encoding="utf-8"?>
<p:tagLst xmlns:p="http://schemas.openxmlformats.org/presentationml/2006/main">
  <p:tag name="THINKCELLSHAPEDONOTDELETE" val="plNY9sl_mxkysChIHEH7lhw"/>
</p:tagLst>
</file>

<file path=ppt/tags/tag1077.xml><?xml version="1.0" encoding="utf-8"?>
<p:tagLst xmlns:p="http://schemas.openxmlformats.org/presentationml/2006/main">
  <p:tag name="THINKCELLSHAPEDONOTDELETE" val="pG0uQxtctOkyV9yWpGl.yMQ"/>
</p:tagLst>
</file>

<file path=ppt/tags/tag1078.xml><?xml version="1.0" encoding="utf-8"?>
<p:tagLst xmlns:p="http://schemas.openxmlformats.org/presentationml/2006/main">
  <p:tag name="THINKCELLSHAPEDONOTDELETE" val="pBEhIIOqwLE2eWfgtreWyeA"/>
</p:tagLst>
</file>

<file path=ppt/tags/tag1079.xml><?xml version="1.0" encoding="utf-8"?>
<p:tagLst xmlns:p="http://schemas.openxmlformats.org/presentationml/2006/main">
  <p:tag name="THINKCELLSHAPEDONOTDELETE" val="pL9QQ7bTFMkWWvTuqvqushw"/>
</p:tagLst>
</file>

<file path=ppt/tags/tag1080.xml><?xml version="1.0" encoding="utf-8"?>
<p:tagLst xmlns:p="http://schemas.openxmlformats.org/presentationml/2006/main">
  <p:tag name="THINKCELLSHAPEDONOTDELETE" val="phmMFinG.WkKY5772uFOz6Q"/>
</p:tagLst>
</file>

<file path=ppt/tags/tag1081.xml><?xml version="1.0" encoding="utf-8"?>
<p:tagLst xmlns:p="http://schemas.openxmlformats.org/presentationml/2006/main">
  <p:tag name="THINKCELLSHAPEDONOTDELETE" val="pVc6tqkMSDEeTk46KS1Z6HQ"/>
</p:tagLst>
</file>

<file path=ppt/tags/tag1082.xml><?xml version="1.0" encoding="utf-8"?>
<p:tagLst xmlns:p="http://schemas.openxmlformats.org/presentationml/2006/main">
  <p:tag name="THINKCELLSHAPEDONOTDELETE" val="thinkcellActiveDocDoNotDelete"/>
</p:tagLst>
</file>

<file path=ppt/tags/tag1083.xml><?xml version="1.0" encoding="utf-8"?>
<p:tagLst xmlns:p="http://schemas.openxmlformats.org/presentationml/2006/main">
  <p:tag name="THINKCELLSHAPEDONOTDELETE" val="poIoWTLBF30ij9e1CIoUdLA"/>
</p:tagLst>
</file>

<file path=ppt/tags/tag1084.xml><?xml version="1.0" encoding="utf-8"?>
<p:tagLst xmlns:p="http://schemas.openxmlformats.org/presentationml/2006/main">
  <p:tag name="THINKCELLSHAPEDONOTDELETE" val="plUBesuCVEk2Lr6nPF.oYkA"/>
</p:tagLst>
</file>

<file path=ppt/tags/tag1085.xml><?xml version="1.0" encoding="utf-8"?>
<p:tagLst xmlns:p="http://schemas.openxmlformats.org/presentationml/2006/main">
  <p:tag name="THINKCELLSHAPEDONOTDELETE" val="pt8vc39.LCUSb7.BTbRtdyQ"/>
</p:tagLst>
</file>

<file path=ppt/tags/tag1086.xml><?xml version="1.0" encoding="utf-8"?>
<p:tagLst xmlns:p="http://schemas.openxmlformats.org/presentationml/2006/main">
  <p:tag name="THINKCELLSHAPEDONOTDELETE" val="ph7y4wwjz_EmQ0g30SXDfKA"/>
</p:tagLst>
</file>

<file path=ppt/tags/tag1087.xml><?xml version="1.0" encoding="utf-8"?>
<p:tagLst xmlns:p="http://schemas.openxmlformats.org/presentationml/2006/main">
  <p:tag name="THINKCELLSHAPEDONOTDELETE" val="pbgwWUYrk60.KmWZXWG68sw"/>
</p:tagLst>
</file>

<file path=ppt/tags/tag1088.xml><?xml version="1.0" encoding="utf-8"?>
<p:tagLst xmlns:p="http://schemas.openxmlformats.org/presentationml/2006/main">
  <p:tag name="THINKCELLSHAPEDONOTDELETE" val="p4HoZiljHY0aq4HYC9FtNvw"/>
</p:tagLst>
</file>

<file path=ppt/tags/tag1089.xml><?xml version="1.0" encoding="utf-8"?>
<p:tagLst xmlns:p="http://schemas.openxmlformats.org/presentationml/2006/main">
  <p:tag name="THINKCELLSHAPEDONOTDELETE" val="pSuVvgPxB4UCn7.qc2L245g"/>
</p:tagLst>
</file>

<file path=ppt/tags/tag1090.xml><?xml version="1.0" encoding="utf-8"?>
<p:tagLst xmlns:p="http://schemas.openxmlformats.org/presentationml/2006/main">
  <p:tag name="THINKCELLSHAPEDONOTDELETE" val="poRxtGxfN40OR4.2Bzw42ZQ"/>
</p:tagLst>
</file>

<file path=ppt/tags/tag1091.xml><?xml version="1.0" encoding="utf-8"?>
<p:tagLst xmlns:p="http://schemas.openxmlformats.org/presentationml/2006/main">
  <p:tag name="THINKCELLSHAPEDONOTDELETE" val="p.4SjdWM_sU6UWevk67yFOw"/>
</p:tagLst>
</file>

<file path=ppt/tags/tag1092.xml><?xml version="1.0" encoding="utf-8"?>
<p:tagLst xmlns:p="http://schemas.openxmlformats.org/presentationml/2006/main">
  <p:tag name="THINKCELLSHAPEDONOTDELETE" val="plVxenzp.A0CbUjv.EEFBmQ"/>
</p:tagLst>
</file>

<file path=ppt/tags/tag1093.xml><?xml version="1.0" encoding="utf-8"?>
<p:tagLst xmlns:p="http://schemas.openxmlformats.org/presentationml/2006/main">
  <p:tag name="THINKCELLSHAPEDONOTDELETE" val="p2rmhXfSHakyW7gU0y3YADA"/>
</p:tagLst>
</file>

<file path=ppt/tags/tag1094.xml><?xml version="1.0" encoding="utf-8"?>
<p:tagLst xmlns:p="http://schemas.openxmlformats.org/presentationml/2006/main">
  <p:tag name="THINKCELLSHAPEDONOTDELETE" val="pnx9C6LFGZEiGegRh8vhD5g"/>
</p:tagLst>
</file>

<file path=ppt/tags/tag1095.xml><?xml version="1.0" encoding="utf-8"?>
<p:tagLst xmlns:p="http://schemas.openxmlformats.org/presentationml/2006/main">
  <p:tag name="THINKCELLSHAPEDONOTDELETE" val="pOpOpn3.gZUCKVUMfmobhNw"/>
</p:tagLst>
</file>

<file path=ppt/tags/tag1096.xml><?xml version="1.0" encoding="utf-8"?>
<p:tagLst xmlns:p="http://schemas.openxmlformats.org/presentationml/2006/main">
  <p:tag name="THINKCELLSHAPEDONOTDELETE" val="pO4XJ_cgd0kOavhtbKnMHnA"/>
</p:tagLst>
</file>

<file path=ppt/tags/tag1097.xml><?xml version="1.0" encoding="utf-8"?>
<p:tagLst xmlns:p="http://schemas.openxmlformats.org/presentationml/2006/main">
  <p:tag name="THINKCELLSHAPEDONOTDELETE" val="pmpgWxxTIQUmjmCUoYP_amw"/>
</p:tagLst>
</file>

<file path=ppt/tags/tag1098.xml><?xml version="1.0" encoding="utf-8"?>
<p:tagLst xmlns:p="http://schemas.openxmlformats.org/presentationml/2006/main">
  <p:tag name="THINKCELLSHAPEDONOTDELETE" val="pc.795J.YHUuPliThCYdWKQ"/>
</p:tagLst>
</file>

<file path=ppt/tags/tag1099.xml><?xml version="1.0" encoding="utf-8"?>
<p:tagLst xmlns:p="http://schemas.openxmlformats.org/presentationml/2006/main">
  <p:tag name="THINKCELLSHAPEDONOTDELETE" val="prBqHFTvA2Uy7pBgMlPMwew"/>
</p:tagLst>
</file>

<file path=ppt/tags/tag1100.xml><?xml version="1.0" encoding="utf-8"?>
<p:tagLst xmlns:p="http://schemas.openxmlformats.org/presentationml/2006/main">
  <p:tag name="THINKCELLSHAPEDONOTDELETE" val="pIZguBW5yfUuwGs347NAQrQ"/>
</p:tagLst>
</file>

<file path=ppt/tags/tag1101.xml><?xml version="1.0" encoding="utf-8"?>
<p:tagLst xmlns:p="http://schemas.openxmlformats.org/presentationml/2006/main">
  <p:tag name="THINKCELLSHAPEDONOTDELETE" val="pUpiFWhSTi0qpa9apdnIhaA"/>
</p:tagLst>
</file>

<file path=ppt/tags/tag1102.xml><?xml version="1.0" encoding="utf-8"?>
<p:tagLst xmlns:p="http://schemas.openxmlformats.org/presentationml/2006/main">
  <p:tag name="THINKCELLSHAPEDONOTDELETE" val="psHFJ.bZkrk.tfVr_WZBdiw"/>
</p:tagLst>
</file>

<file path=ppt/tags/tag1103.xml><?xml version="1.0" encoding="utf-8"?>
<p:tagLst xmlns:p="http://schemas.openxmlformats.org/presentationml/2006/main">
  <p:tag name="THINKCELLSHAPEDONOTDELETE" val="p7orKYt9W50yQpHsA1NLKkQ"/>
</p:tagLst>
</file>

<file path=ppt/tags/tag1104.xml><?xml version="1.0" encoding="utf-8"?>
<p:tagLst xmlns:p="http://schemas.openxmlformats.org/presentationml/2006/main">
  <p:tag name="THINKCELLSHAPEDONOTDELETE" val="pSLMie77Fc0ad5FytqQbQDw"/>
</p:tagLst>
</file>

<file path=ppt/tags/tag1105.xml><?xml version="1.0" encoding="utf-8"?>
<p:tagLst xmlns:p="http://schemas.openxmlformats.org/presentationml/2006/main">
  <p:tag name="THINKCELLSHAPEDONOTDELETE" val="pTAzuxn8Z_E.qO9fPa0qDoQ"/>
</p:tagLst>
</file>

<file path=ppt/tags/tag1106.xml><?xml version="1.0" encoding="utf-8"?>
<p:tagLst xmlns:p="http://schemas.openxmlformats.org/presentationml/2006/main">
  <p:tag name="THINKCELLSHAPEDONOTDELETE" val="psfP2yh_yJEuaSQo9o.JJpw"/>
</p:tagLst>
</file>

<file path=ppt/tags/tag1107.xml><?xml version="1.0" encoding="utf-8"?>
<p:tagLst xmlns:p="http://schemas.openxmlformats.org/presentationml/2006/main">
  <p:tag name="THINKCELLSHAPEDONOTDELETE" val="pcmOk.d9dc02URzt5xdWVpw"/>
</p:tagLst>
</file>

<file path=ppt/tags/tag1108.xml><?xml version="1.0" encoding="utf-8"?>
<p:tagLst xmlns:p="http://schemas.openxmlformats.org/presentationml/2006/main">
  <p:tag name="THINKCELLSHAPEDONOTDELETE" val="pHhDSMhW0H0GuKXifrLvNVA"/>
</p:tagLst>
</file>

<file path=ppt/tags/tag1109.xml><?xml version="1.0" encoding="utf-8"?>
<p:tagLst xmlns:p="http://schemas.openxmlformats.org/presentationml/2006/main">
  <p:tag name="THINKCELLSHAPEDONOTDELETE" val="pNljnhBb40ESmynnGeH6GwQ"/>
</p:tagLst>
</file>

<file path=ppt/tags/tag1110.xml><?xml version="1.0" encoding="utf-8"?>
<p:tagLst xmlns:p="http://schemas.openxmlformats.org/presentationml/2006/main">
  <p:tag name="THINKCELLSHAPEDONOTDELETE" val="pNi8r7XTbu029iOaJYVHvHA"/>
</p:tagLst>
</file>

<file path=ppt/tags/tag1111.xml><?xml version="1.0" encoding="utf-8"?>
<p:tagLst xmlns:p="http://schemas.openxmlformats.org/presentationml/2006/main">
  <p:tag name="THINKCELLSHAPEDONOTDELETE" val="pvUEL1BCIE0C4btM5MgtUoA"/>
</p:tagLst>
</file>

<file path=ppt/tags/tag1112.xml><?xml version="1.0" encoding="utf-8"?>
<p:tagLst xmlns:p="http://schemas.openxmlformats.org/presentationml/2006/main">
  <p:tag name="THINKCELLSHAPEDONOTDELETE" val="pBeN6MD_8v0KCm6N47P9qVQ"/>
</p:tagLst>
</file>

<file path=ppt/tags/tag1113.xml><?xml version="1.0" encoding="utf-8"?>
<p:tagLst xmlns:p="http://schemas.openxmlformats.org/presentationml/2006/main">
  <p:tag name="THINKCELLSHAPEDONOTDELETE" val="p4YHxEqJ7xEy9yr.mpxFhbw"/>
</p:tagLst>
</file>

<file path=ppt/tags/tag1114.xml><?xml version="1.0" encoding="utf-8"?>
<p:tagLst xmlns:p="http://schemas.openxmlformats.org/presentationml/2006/main">
  <p:tag name="THINKCELLSHAPEDONOTDELETE" val="pYG.3hEX6yUqaYs4zmmUnNg"/>
</p:tagLst>
</file>

<file path=ppt/tags/tag1115.xml><?xml version="1.0" encoding="utf-8"?>
<p:tagLst xmlns:p="http://schemas.openxmlformats.org/presentationml/2006/main">
  <p:tag name="THINKCELLSHAPEDONOTDELETE" val="puUOuJmkBKESkbw0GjgoeDA"/>
</p:tagLst>
</file>

<file path=ppt/tags/tag1116.xml><?xml version="1.0" encoding="utf-8"?>
<p:tagLst xmlns:p="http://schemas.openxmlformats.org/presentationml/2006/main">
  <p:tag name="THINKCELLSHAPEDONOTDELETE" val="pxsXS4ST1g0.pe5Lv3zpRPw"/>
</p:tagLst>
</file>

<file path=ppt/tags/tag1117.xml><?xml version="1.0" encoding="utf-8"?>
<p:tagLst xmlns:p="http://schemas.openxmlformats.org/presentationml/2006/main">
  <p:tag name="THINKCELLSHAPEDONOTDELETE" val="p.VxLZvqQ1kKgcj.sNVQCLg"/>
</p:tagLst>
</file>

<file path=ppt/tags/tag1118.xml><?xml version="1.0" encoding="utf-8"?>
<p:tagLst xmlns:p="http://schemas.openxmlformats.org/presentationml/2006/main">
  <p:tag name="THINKCELLSHAPEDONOTDELETE" val="p62bSnMaEhkiEgrTocoZHaw"/>
</p:tagLst>
</file>

<file path=ppt/tags/tag1119.xml><?xml version="1.0" encoding="utf-8"?>
<p:tagLst xmlns:p="http://schemas.openxmlformats.org/presentationml/2006/main">
  <p:tag name="THINKCELLSHAPEDONOTDELETE" val="pnb2O5kkX1EKoJB2ohuC4Jg"/>
</p:tagLst>
</file>

<file path=ppt/tags/tag1120.xml><?xml version="1.0" encoding="utf-8"?>
<p:tagLst xmlns:p="http://schemas.openxmlformats.org/presentationml/2006/main">
  <p:tag name="THINKCELLSHAPEDONOTDELETE" val="pv8MGphmy10.aiA1NB3dyaw"/>
</p:tagLst>
</file>

<file path=ppt/tags/tag1121.xml><?xml version="1.0" encoding="utf-8"?>
<p:tagLst xmlns:p="http://schemas.openxmlformats.org/presentationml/2006/main">
  <p:tag name="THINKCELLSHAPEDONOTDELETE" val="p4SfGyihdX0iX300dlXB9gw"/>
</p:tagLst>
</file>

<file path=ppt/tags/tag1122.xml><?xml version="1.0" encoding="utf-8"?>
<p:tagLst xmlns:p="http://schemas.openxmlformats.org/presentationml/2006/main">
  <p:tag name="THINKCELLSHAPEDONOTDELETE" val="pRAwYZ6nD9Eqz7POmTg.nAA"/>
</p:tagLst>
</file>

<file path=ppt/tags/tag1123.xml><?xml version="1.0" encoding="utf-8"?>
<p:tagLst xmlns:p="http://schemas.openxmlformats.org/presentationml/2006/main">
  <p:tag name="THINKCELLSHAPEDONOTDELETE" val="pY10pGcL0NEqt48Fo5C8zKg"/>
</p:tagLst>
</file>

<file path=ppt/tags/tag1124.xml><?xml version="1.0" encoding="utf-8"?>
<p:tagLst xmlns:p="http://schemas.openxmlformats.org/presentationml/2006/main">
  <p:tag name="THINKCELLSHAPEDONOTDELETE" val="puG1dQcOizE.uxR8sVJKsCQ"/>
</p:tagLst>
</file>

<file path=ppt/tags/tag1125.xml><?xml version="1.0" encoding="utf-8"?>
<p:tagLst xmlns:p="http://schemas.openxmlformats.org/presentationml/2006/main">
  <p:tag name="THINKCELLSHAPEDONOTDELETE" val="p0barrvlaYkCCeC098FqokA"/>
</p:tagLst>
</file>

<file path=ppt/tags/tag1126.xml><?xml version="1.0" encoding="utf-8"?>
<p:tagLst xmlns:p="http://schemas.openxmlformats.org/presentationml/2006/main">
  <p:tag name="THINKCELLSHAPEDONOTDELETE" val="psNjpZimL3kmTq93RBGEHDw"/>
</p:tagLst>
</file>

<file path=ppt/tags/tag1127.xml><?xml version="1.0" encoding="utf-8"?>
<p:tagLst xmlns:p="http://schemas.openxmlformats.org/presentationml/2006/main">
  <p:tag name="THINKCELLSHAPEDONOTDELETE" val="pWY0JIW9Y.02BVASzY.9rMA"/>
</p:tagLst>
</file>

<file path=ppt/tags/tag1128.xml><?xml version="1.0" encoding="utf-8"?>
<p:tagLst xmlns:p="http://schemas.openxmlformats.org/presentationml/2006/main">
  <p:tag name="THINKCELLSHAPEDONOTDELETE" val="pxnxeoNaCXUSnFmNHkIJC3A"/>
</p:tagLst>
</file>

<file path=ppt/tags/tag1129.xml><?xml version="1.0" encoding="utf-8"?>
<p:tagLst xmlns:p="http://schemas.openxmlformats.org/presentationml/2006/main">
  <p:tag name="THINKCELLSHAPEDONOTDELETE" val="pkBHcBGZE2UmlZBwPngAfGw"/>
</p:tagLst>
</file>

<file path=ppt/tags/tag113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Hospira">
      <a:dk1>
        <a:sysClr val="windowText" lastClr="000000"/>
      </a:dk1>
      <a:lt1>
        <a:sysClr val="window" lastClr="FFFFFF"/>
      </a:lt1>
      <a:dk2>
        <a:srgbClr val="4F2170"/>
      </a:dk2>
      <a:lt2>
        <a:srgbClr val="999999"/>
      </a:lt2>
      <a:accent1>
        <a:srgbClr val="51B5E0"/>
      </a:accent1>
      <a:accent2>
        <a:srgbClr val="CCE226"/>
      </a:accent2>
      <a:accent3>
        <a:srgbClr val="D15B05"/>
      </a:accent3>
      <a:accent4>
        <a:srgbClr val="CCCCCC"/>
      </a:accent4>
      <a:accent5>
        <a:srgbClr val="3C1957"/>
      </a:accent5>
      <a:accent6>
        <a:srgbClr val="EEECE1"/>
      </a:accent6>
      <a:hlink>
        <a:srgbClr val="D8D8D8"/>
      </a:hlink>
      <a:folHlink>
        <a:srgbClr val="A5A5A5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2">
            <a:lumMod val="20000"/>
            <a:lumOff val="80000"/>
          </a:schemeClr>
        </a:solidFill>
        <a:ln w="25400" cap="flat" cmpd="sng" algn="ctr">
          <a:noFill/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a:spPr>
      <a:bodyPr rtlCol="0" anchor="ctr"/>
      <a:lstStyle>
        <a:defPPr marL="0" marR="0" indent="0" algn="ctr" defTabSz="914400" eaLnBrk="1" fontAlgn="auto" latinLnBrk="0" hangingPunct="1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sz="1000" kern="0" dirty="0" smtClean="0">
            <a:solidFill>
              <a:srgbClr val="FF0000"/>
            </a:solidFill>
            <a:latin typeface="Arial"/>
            <a:ea typeface="华文楷体"/>
            <a:cs typeface="Arial"/>
          </a:defRPr>
        </a:defPPr>
      </a:lstStyle>
    </a:spDef>
    <a:txDef>
      <a:spPr>
        <a:noFill/>
      </a:spPr>
      <a:bodyPr wrap="square" lIns="0" tIns="0" rIns="0" bIns="0" rtlCol="0">
        <a:spAutoFit/>
      </a:bodyPr>
      <a:lstStyle>
        <a:defPPr marL="144000" indent="-144000">
          <a:lnSpc>
            <a:spcPct val="100000"/>
          </a:lnSpc>
          <a:spcBef>
            <a:spcPts val="0"/>
          </a:spcBef>
          <a:buFont typeface="Arial" pitchFamily="34" charset="0"/>
          <a:buChar char="•"/>
          <a:defRPr sz="1000" dirty="0" smtClean="0">
            <a:latin typeface="Arial" pitchFamily="34" charset="0"/>
            <a:cs typeface="Arial" pitchFamily="34" charset="0"/>
          </a:defRPr>
        </a:defPPr>
      </a:lstStyle>
    </a:tx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4F2170"/>
        </a:dk2>
        <a:lt2>
          <a:srgbClr val="999999"/>
        </a:lt2>
        <a:accent1>
          <a:srgbClr val="51B5E0"/>
        </a:accent1>
        <a:accent2>
          <a:srgbClr val="CCE226"/>
        </a:accent2>
        <a:accent3>
          <a:srgbClr val="FFFFFF"/>
        </a:accent3>
        <a:accent4>
          <a:srgbClr val="000000"/>
        </a:accent4>
        <a:accent5>
          <a:srgbClr val="B3D7ED"/>
        </a:accent5>
        <a:accent6>
          <a:srgbClr val="B9CD21"/>
        </a:accent6>
        <a:hlink>
          <a:srgbClr val="D8D8D8"/>
        </a:hlink>
        <a:folHlink>
          <a:srgbClr val="A5A5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4F2170"/>
        </a:dk2>
        <a:lt2>
          <a:srgbClr val="999999"/>
        </a:lt2>
        <a:accent1>
          <a:srgbClr val="51B5E0"/>
        </a:accent1>
        <a:accent2>
          <a:srgbClr val="CCE226"/>
        </a:accent2>
        <a:accent3>
          <a:srgbClr val="FFFFFF"/>
        </a:accent3>
        <a:accent4>
          <a:srgbClr val="000000"/>
        </a:accent4>
        <a:accent5>
          <a:srgbClr val="B3D7ED"/>
        </a:accent5>
        <a:accent6>
          <a:srgbClr val="B9CD21"/>
        </a:accent6>
        <a:hlink>
          <a:srgbClr val="D15B05"/>
        </a:hlink>
        <a:folHlink>
          <a:srgbClr val="A5A5A5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1236</Paragraphs>
  <Slides>30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baseType="lpstr" size="43">
      <vt:lpstr>Arial</vt:lpstr>
      <vt:lpstr>Calibri</vt:lpstr>
      <vt:lpstr>华文楷体</vt:lpstr>
      <vt:lpstr>ＭＳ Ｐゴシック</vt:lpstr>
      <vt:lpstr>Wingdings</vt:lpstr>
      <vt:lpstr>Arial Unicode MS</vt:lpstr>
      <vt:lpstr>宋体</vt:lpstr>
      <vt:lpstr>楷体</vt:lpstr>
      <vt:lpstr>MS PGothic</vt:lpstr>
      <vt:lpstr>Imago</vt:lpstr>
      <vt:lpstr>STKaiti</vt:lpstr>
      <vt:lpstr>Tahoma</vt:lpstr>
      <vt:lpstr>Office Theme</vt:lpstr>
      <vt:lpstr>PowerPoint Presentation</vt:lpstr>
      <vt:lpstr>Executive summary (1/2)</vt:lpstr>
      <vt:lpstr>Executive summary (2/2)</vt:lpstr>
      <vt:lpstr>PowerPoint Presentation</vt:lpstr>
      <vt:lpstr>Contents</vt:lpstr>
      <vt:lpstr>Healthcare reform stands on four systems and eight pillars to establish a universal basic healthcare system by 2020 </vt:lpstr>
      <vt:lpstr>Insurance coverage and grass-root infrastructure establishment are major achievements of healthcare reform by year end of 2012</vt:lpstr>
      <vt:lpstr>Moving forward, healthcare reform focuses on reforming basic insurance and public hospital operation, and introducing social capital into both provider and payer systems</vt:lpstr>
      <vt:lpstr>Healthcare expenditure accounts for increased percentage of GDP over the years with the largest growth of fund seen from governmental investment</vt:lpstr>
      <vt:lpstr>Significant expenditure imbalance exists across region and type of health institutions, with most government funding used for establishing health infrastructure and providing medical security</vt:lpstr>
      <vt:lpstr>The government aims to realize “stratified treatment” by streaming patients to different class institutions according to disease severity</vt:lpstr>
      <vt:lpstr>PowerPoint Presentation</vt:lpstr>
      <vt:lpstr>Average medical expense per inpatient has been increasing steadily with insufficient control, % of drug expense showed declining trend yet remains high </vt:lpstr>
      <vt:lpstr>Public hospitals handle majority of patient traffic in China, even though the number of private hospital has been increasing rapidly</vt:lpstr>
      <vt:lpstr>Social capital is encouraged for establishing health institution with favoring policies on registration, taxation, and doctor’s multi-site practitioning</vt:lpstr>
      <vt:lpstr>“Health service industry” was firstly proposed in 2013, encouraging the market to play more a substantial role along the healthcare value chain </vt:lpstr>
      <vt:lpstr>Contents</vt:lpstr>
      <vt:lpstr>The basic medical insurance system in China is composed by UEBMI, URBMI and NRCMS</vt:lpstr>
      <vt:lpstr>Three types of basic medical insurance have covered 95% population by 2012, but funding per capita varies significantly</vt:lpstr>
      <vt:lpstr>Insurance fund raised and usage rate vary significantly across regions, which may serve as indicator for affordability of high-quality medical products</vt:lpstr>
      <vt:lpstr>Three basic medical insurance integration is being piloted, yet national-wide implementation remains infeasible</vt:lpstr>
      <vt:lpstr>Commercial medical insurance exerted limited influence in the past, but prospect  looks promising under “government-commercial sector-collaboration”</vt:lpstr>
      <vt:lpstr>Contents</vt:lpstr>
      <vt:lpstr>Market access of imported drug usually includes four key steps with various stakeholders involved</vt:lpstr>
      <vt:lpstr>Chinese government has complex structure with different divisions supervising healthcare service provider, payer and manufacturer respectively</vt:lpstr>
      <vt:lpstr>Imported generic injectables face 4~5 years longer registration cycle compared to local generics, mainly from application queuing and conduct of clinical study</vt:lpstr>
      <vt:lpstr>Policies are released to accelerate registration process for innovative and generic drugs, which may facilitate Hospira’s market access process</vt:lpstr>
      <vt:lpstr>Manufacturing cost-based max retail price model impacts mostly on local generic drug producers, originators and imported drugs can usually obtain favorable pricing for high quality</vt:lpstr>
      <vt:lpstr>Favoring pricing model for first-marketed and high-quality generic drugs has been suggested, and may bring greater price protection for Hospira’s products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2024-09-01T17:20:00.526</cp:lastPrinted>
  <dcterms:created xsi:type="dcterms:W3CDTF">2024-09-01T09:20:00Z</dcterms:created>
  <dcterms:modified xsi:type="dcterms:W3CDTF">2024-09-01T09:20:05Z</dcterms:modified>
</cp:coreProperties>
</file>