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ACC89-6017-49C7-8A93-FB1B8C6B2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4BDEA-17C9-4D25-8D16-478F9BCD1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0D17C-3187-4A7B-BDBB-8C8522A9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AECF0-8708-4A84-BF0B-7B3579C0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26E36-36A8-49BF-957F-0C62E9DE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4896A-A53F-4348-B278-0C77A89DF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E25B9-0222-4BAE-9471-0949D650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849A2-7FB2-4BD8-9B7F-592532E3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5387A-4F1F-4B8A-8FE5-C88E89DC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06CF9-6CC1-4CEF-9449-75B9442C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01D54-54E6-4EB8-AEFA-4BF0AA0A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112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公司个人的专业技术工作总结报告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完成了XX项目的开发，实现了项目目标，满足了客户需求。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参与了YY项目的实施，确保项目进度和质量符合预期。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协助ZZ项目的团队完成了项目文档的编写和整理工作。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在XX项目开发过程中遇到了技术难题，通过查阅资料和请教同事，最终解决了问题。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在YY项目实施过程中遇到了人员协调问题，通过加强沟通和调整工作安排，顺利推进了项目实施。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在ZZ项目文档编写过程中出现了格式不一致问题，通过统一格式和加强审核，确保了文档质量。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在XX项目开发中表现出了较强的技术能力和团队协作精神，得到了领导和同事的认可。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自我评估与反思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在XX项目开发中表现出了较强的技术能力和团队协作精神，得到了领导和同事的认可。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在XX项目开发中表现出了较强的技术能力和团队协作精神，得到了领导和同事的认可。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在XX项目开发中表现出了较强的技术能力和团队协作精神，得到了领导和同事的认可。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学习并掌握新技术，如人工智能、大数据分析等，并将其应用于实际工作中。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通过参与项目实践，不断积累技术实践经验，提高技术应用能力。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保持对新技术的关注和学习，不断更新自己的知识体系，提高技术竞争力。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新技能学习与实践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技术难题的攻克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在工作中遇到技术难题，如系统性能瓶颈、数据安全问题等。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对问题进行深入分析，找出问题的根本原因。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制定并实施解决方案，解决技术难题，提高系统性能和数据安全性。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交流学习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传播知识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技术成果分享与交流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积极参加技术交流活动，与其他技术人员交流学习，拓展技术视野。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将个人所学知识传播给团队成员，提高团队整体技术水平。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将个人在工作中积累的经验和技术成果分享给团队成员，促进团队技术水平的提高。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https://d.book118.com/628051127021006032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2024-09-09T10:35:45.828</cp:lastPrinted>
  <dcterms:created xsi:type="dcterms:W3CDTF">2024-09-09T02:35:45Z</dcterms:created>
  <dcterms:modified xsi:type="dcterms:W3CDTF">2024-09-09T02:35:47Z</dcterms:modified>
</cp:coreProperties>
</file>