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FE9E81-668C-4487-BE88-CCE94FC9EC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E05529-BBB9-42E4-98E1-465B90BEE1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6F6BA2-606D-4BDF-8E6F-D6CF43983A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A9F368-3834-4F23-BF97-9755F2AFA3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BC78523-1111-4346-8CF1-BD25D907F3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BA89A6A-D8DA-43E1-927B-D7539E89E6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FF1E99E-981F-4BAA-888A-D73C48D5DD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9A0E5C-BBE1-4F26-9456-3620BF999F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E89D89-C78D-422D-8D1A-30D1163382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FDECFF-3838-4342-89B3-69F7145562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276FBA-18C3-4A3D-8F83-483A52A06A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8052031002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99" y="2075523"/>
            <a:ext cx="6209139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车展主题表演策划方案</a:t>
            </a:r>
          </a:p>
        </p:txBody>
      </p:sp>
      <p:sp>
        <p:nvSpPr>
          <p:cNvPr id="4" name="AutoShape 4"/>
          <p:cNvSpPr/>
          <p:nvPr/>
        </p:nvSpPr>
        <p:spPr>
          <a:xfrm>
            <a:off x="5560413" y="4244233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891216" y="4244233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218929" y="948015"/>
            <a:ext cx="4792980" cy="523796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主题选择与定位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表演形式与内容策划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场地布置与氛围营造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人员组织与排练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安全保障与应急预案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宣传推广与合作机会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85959" y="2707005"/>
            <a:ext cx="2792730" cy="1443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775648"/>
            <a:ext cx="7405389" cy="1138956"/>
            <a:chOff x="2393306" y="1775648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775648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D3816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主题选择与定位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时尚潮流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选择与时尚、潮流相关的主题，展示汽车行业的最新潮流和趋势。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科技未来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以科技、未来为主题，展示汽车行业的技术创新和未来发展方向。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运动激情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以运动、激情为主题，展示汽车的动感和性能。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环保可持续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以环保、可持续为主题，强调汽车的环保性能和可持续发展。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主题选择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针对目标受众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根据车展的目标受众，选择与之相关的主题，以吸引他们的关注和兴趣。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突出品牌特色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根据汽车品牌的特点和优势，选择与之相关的主题，以突出品牌的特色和优势。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选择具有创新性和独特性的主题，以吸引观众的眼球和好奇心。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主题定位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通过主题表演策划，提高汽车品牌的知名度和曝光率。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提高品牌知名度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通过主题表演策划，吸引潜在客户的关注，促进汽车销售。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促进销售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通过主题表演策划，提升汽车品牌的形象和口碑。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提升品牌形象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主题目标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775648"/>
            <a:ext cx="7405389" cy="1138956"/>
            <a:chOff x="2393306" y="1775648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775648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D3816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表演形式与内容策划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7341" r="17341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93" r="17593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选择与汽车主题相关的现代舞、街舞等，展示汽车的动感和时尚元素。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舞蹈表演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组织乐队或歌手进行现场演唱，以流行、摇滚等风格的音乐展现汽车激情与活力。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音乐演出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邀请杂技演员和汽车特技团队，通过惊险刺激的表演展示汽车卓越性能和驾驶乐趣。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杂技与特技表演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融入魔术元素，创造奇幻氛围，同时设置观众互动环节，增强现场参与感。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魔术与互动环节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表演形式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汽车历史展示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通过短剧、情景剧等形式，回顾汽车发展历程，展现汽车文化底蕴。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编排以未来汽车技术、设计为主题的节目，展望汽车行业的未来发展趋势。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品牌故事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邀请汽车品牌代表讲述品牌故事，展示品牌理念与特色。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车模走秀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组织车模进行时尚走秀，展示汽车与时尚的完美结合。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表演内容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7561216" y="4243912"/>
            <a:ext cx="351668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7176058" y="3006206"/>
            <a:ext cx="423509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957845" y="4275469"/>
            <a:ext cx="426165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232857" y="1242185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开幕式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8117" y="1798064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以盛大的舞蹈或音乐演出拉开序幕，营造热烈氛围。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957845" y="3006206"/>
            <a:ext cx="3739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7557448" y="1242185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主题表演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557448" y="1798064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根据策划的表演形式与内容，合理安排节目顺序，确保节目之间的衔接自然流畅。</a:t>
            </a:r>
          </a:p>
        </p:txBody>
      </p:sp>
      <p:sp>
        <p:nvSpPr>
          <p:cNvPr id="10" name="Freeform 10"/>
          <p:cNvSpPr/>
          <p:nvPr/>
        </p:nvSpPr>
        <p:spPr>
          <a:xfrm>
            <a:off x="4466824" y="2523538"/>
            <a:ext cx="905462" cy="905462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20729" y="3207577"/>
            <a:ext cx="1665683" cy="1665683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220648" y="2409031"/>
            <a:ext cx="1019969" cy="1019969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6682449" y="3207577"/>
            <a:ext cx="1283490" cy="128349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232857" y="4526275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闭幕式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48117" y="5082154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以一场精彩的压轴节目结束整个表演，给观众留下深刻印象。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172066" y="451603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互动环节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172066" y="5071910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在节目单中穿插观众互动环节，调动现场气氛，让观众参与其中。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节目单设计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https://d.book118.com/628052031002006025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B35F4B"/>
      </a:accent1>
      <a:accent2>
        <a:srgbClr val="CCA37B"/>
      </a:accent2>
      <a:accent3>
        <a:srgbClr val="997262"/>
      </a:accent3>
      <a:accent4>
        <a:srgbClr val="B3A36B"/>
      </a:accent4>
      <a:accent5>
        <a:srgbClr val="564741"/>
      </a:accent5>
      <a:accent6>
        <a:srgbClr val="9899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2024-09-01T09:40:16.387</cp:lastPrinted>
  <dcterms:created xsi:type="dcterms:W3CDTF">2024-09-01T01:40:16Z</dcterms:created>
  <dcterms:modified xsi:type="dcterms:W3CDTF">2024-09-01T01:40:18Z</dcterms:modified>
</cp:coreProperties>
</file>