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00B3CA-8B18-4BF4-B551-A1A7739EF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0F1F8D-5477-4B91-AFEC-96C0F900A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6F4B8-1A76-4738-8099-699A143D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C17DC8-D509-4612-8D8A-33FF07486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B0564B-5E43-4701-B7EE-BF53BA5BB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8FE2A7-2392-463C-9A98-1CE93747E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6343AD-06C7-4B9C-9A31-1E93934FC8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DA21D-6F33-43D9-B6A2-5535E0C18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ECCD3A-E20E-4F32-BB97-FDDB49218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29CD1-6452-4C00-AC04-B75B340BC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524B1-F207-4532-AA7D-1136981A2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521030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胃息肉的护理宣教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胃息肉的基本知识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胃息肉的治疗与护理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预防胃息肉的措施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胃息肉患者的随访与复查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胃息肉的基本知识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2" r="1822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92" r="2292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6325" r="6325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6" r="26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胃息肉是指生长在胃黏膜表面的突起状组织，通常无症状或仅有轻微不适。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根据组织学特征，胃息肉可分为增生性息肉、炎性息肉和腺瘤性息肉等类型。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胃息肉的发病与多种因素相关，包括慢性炎症、遗传、生活习惯和环境因素等。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胃息肉的形成是一个多阶段、多步骤的过程，涉及多种细胞因子和信号通路的调控。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多数胃息肉患者无特异性症状，仅在胃镜检查时偶然发现。部分患者可能出现上腹部不适、腹胀、胃酸反流等症状。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胃镜检查是诊断胃息肉的主要手段，可观察息肉的大小、形态、位置，并取组织进行病理学检查，以确定息肉的类型和性质。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胃息肉的治疗与护理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对于较小的胃息肉，药物治疗可以缓解症状，控制病情发展。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手术治疗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对于较大的胃息肉或药物治疗无效的情况，手术治疗是必要的。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其他治疗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如激光、冷冻等物理治疗方法，适用于特定类型的胃息肉。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治疗方法概述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术前需遵循医生指导，调整饮食结构，避免刺激性食物。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向患者及家属解释手术过程和注意事项，减轻焦虑和恐惧情绪。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心理准备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进行必要的术前检查，如心电图、血常规等，确保手术安全。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术前准备与护理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术后需逐渐恢复饮食，从流质食物逐渐过渡到正常饮食。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术后疼痛是常见的，遵医嘱使用止痛药进行缓解。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注意观察术后并发症，如出血、感染等，及时处理。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并发症观察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指导患者进行适当的康复锻炼，促进身体恢复。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康复指导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29" r="19129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胃息肉患者的日常护理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https://d.book118.com/628052103021006031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2024-09-07T22:02:45.886</cp:lastPrinted>
  <dcterms:created xsi:type="dcterms:W3CDTF">2024-09-07T14:02:45Z</dcterms:created>
  <dcterms:modified xsi:type="dcterms:W3CDTF">2024-09-07T14:02:47Z</dcterms:modified>
</cp:coreProperties>
</file>