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C36C5-9BD1-482E-BDC6-A9DA44FDD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0FD90-4ABE-417D-AE84-B9ABBE0E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9911E-CA67-4A14-B70A-87DBA00D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F822E-98FD-4F0C-8A41-759228DEF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B2B67-FCE8-4C9A-AF9E-1DDAECE5E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B787B5-E2E5-4FBE-B562-E451ABA19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740CAF-C6D9-4C82-8293-9E9FDF581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96158-F13A-413E-8B3E-4393106FD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A5A1A-E160-4575-81F3-CB1A8DDED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7DA04-DBEC-4680-B482-843082526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78726-BAA0-4325-B867-082416E05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662" r:id="rId2"/>
    <p:sldLayoutId id="2147493663" r:id="rId3"/>
    <p:sldLayoutId id="2147493664" r:id="rId4"/>
    <p:sldLayoutId id="2147493665" r:id="rId5"/>
    <p:sldLayoutId id="2147493666" r:id="rId6"/>
    <p:sldLayoutId id="2147493667" r:id="rId7"/>
    <p:sldLayoutId id="2147493668" r:id="rId8"/>
    <p:sldLayoutId id="2147493669" r:id="rId9"/>
    <p:sldLayoutId id="2147493670" r:id="rId10"/>
    <p:sldLayoutId id="214749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2117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安质主管如何全面把控质量，并使安质部取得显著成果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安质主管的职责与能力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安质主管如何全面把控质量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安质部取得显著成果的关键因素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安质主管如何应对挑战和机遇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安质主管的职责与能力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了解安质主管的职责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具备卓越的管理能力</a:t>
            </a:r>
            <a:endParaRPr lang="zh-CN" altLang="en-US"/>
          </a:p>
        </p:txBody>
      </p:sp>
      <p:sp>
        <p:nvSpPr>
          <p:cNvPr id="104890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培训和指导团队成员，提升整体能力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及时应对质量问题，采取有效措施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制定并执行质量标准和流程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协调跨部门合作，确保质量目标一致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掌握质量标准和法规要求</a:t>
            </a:r>
            <a:endParaRPr lang="zh-CN" altLang="en-US"/>
          </a:p>
        </p:txBody>
      </p:sp>
      <p:sp>
        <p:nvSpPr>
          <p:cNvPr id="104896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了解并掌握国家及行业的相关质量标准和法规要求，确保公司的产品和服务符合标准。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定期组织对质量标准和法规要求进行更新和培训，确保团队成员始终保持对最新标准的了解。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制定和优化质量管理体系，确保体系的有效运行和持续改进。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对质量标准和法规要求进行深入研究，为公司制定符合要求的质量管理策略提供支持。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具备团队协作和沟通能力</a:t>
            </a:r>
            <a:endParaRPr lang="zh-CN" altLang="en-US"/>
          </a:p>
        </p:txBody>
      </p:sp>
      <p:sp>
        <p:nvSpPr>
          <p:cNvPr id="10490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具备解决冲突和协调矛盾的能力，保持团队和谐高效运转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安质主管需要与团队成员保持良好沟通，确保信息传递准确无误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鼓励团队成员积极参与和协作，共同完成质量目标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定期组织团队建设活动，增强团队凝聚力和向心力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安质主管如何全面把控质量</a:t>
            </a:r>
            <a:endParaRPr lang="zh-CN" altLang="en-US"/>
          </a:p>
        </p:txBody>
      </p:sp>
      <p:sp>
        <p:nvSpPr>
          <p:cNvPr id="104906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制定详细的质量管理计划</a:t>
            </a:r>
            <a:endParaRPr lang="zh-CN" altLang="en-US"/>
          </a:p>
        </p:txBody>
      </p:sp>
      <p:sp>
        <p:nvSpPr>
          <p:cNvPr id="104909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明确质量目标：确保每个项目都有明确的质量标准和期望结果。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制定流程：建立一套完整的质量管理流程，包括质量检查、问题跟踪和解决方案等。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培训员工：定期对员工进行质量管理培训，提高他们的质量意识和技能。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定期评估：对质量管理计划进行定期评估和调整，以确保其始终能反映企业的需求和变化。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建立完善的质量管理体系</a:t>
            </a:r>
            <a:endParaRPr lang="zh-CN" altLang="en-US"/>
          </a:p>
        </p:txBody>
      </p:sp>
      <p:sp>
        <p:nvSpPr>
          <p:cNvPr id="104913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及时处理质量问题，采取有效措施进行改进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定期进行质量检查和评估，确保符合标准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设立专门的质量管理部门和人员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制定详细的质量管理计划和流程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监督和检查质量执行情况</a:t>
            </a:r>
            <a:endParaRPr lang="zh-CN" altLang="en-US"/>
          </a:p>
        </p:txBody>
      </p:sp>
      <p:sp>
        <p:nvSpPr>
          <p:cNvPr id="104919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制定质量标准和流程，确保员工明确了解并遵守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鼓励员工提出改进意见，持续提高产品质量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监督生产过程，确保每个环节都符合质量要求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定期检查和评估产品质量，及时发现并解决问题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https://d.book118.com/628052117102006031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安质主管如何全面把控质量，并使安质部取得显著成果</vt:lpstr>
      <vt:lpstr>目录</vt:lpstr>
      <vt:lpstr>添加章节标题</vt:lpstr>
      <vt:lpstr>安质主管的职责与能力</vt:lpstr>
      <vt:lpstr>了解安质主管的职责</vt:lpstr>
      <vt:lpstr>具备卓越的管理能力</vt:lpstr>
      <vt:lpstr>掌握质量标准和法规要求</vt:lpstr>
      <vt:lpstr>具备团队协作和沟通能力</vt:lpstr>
      <vt:lpstr>安质主管如何全面把控质量</vt:lpstr>
      <vt:lpstr>制定详细的质量管理计划</vt:lpstr>
      <vt:lpstr>建立完善的质量管理体系</vt:lpstr>
      <vt:lpstr>监督和检查质量执行情况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2024-09-08T15:25:51.850</cp:lastPrinted>
  <dcterms:created xsi:type="dcterms:W3CDTF">2024-09-08T07:25:51Z</dcterms:created>
  <dcterms:modified xsi:type="dcterms:W3CDTF">2024-09-08T07:25:53Z</dcterms:modified>
</cp:coreProperties>
</file>