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FD0AC-AF06-44EF-AA6C-1BD28BA2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0B30-8E65-4E21-9A5E-D67528C4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FC47E-D8CE-4D19-9D35-01C184FAA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F654E-CFD1-4FD1-BFC6-A67B6B01D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C55B0-FB4E-4054-941B-2CB7B7A1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BD988-3EE8-4AE3-BDB5-98B396586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E8017-E039-478A-81A8-B4DAF2B05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1CDA5-8122-4173-8EC2-184F2E0F2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12838-F780-4B8D-A856-9E57D538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B134E-43A7-42B4-B767-F85B78F9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79942-0667-4DF1-9AC7-8F9E35048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307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麦当劳广告案例分析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创意策略与执行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媒介投放与效果评估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竞品对比分析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消费者反馈与改进建议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麦当劳作为全球最大的连锁快餐品牌之一，以其标志性的金色拱门和便捷的快餐服务而广受欢迎。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国际知名品牌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多样化产品组合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17" r="19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品牌形象与口碑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麦当劳提供汉堡、炸鸡、薯条、甜品等多种产品，满足不同消费者的口味需求。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麦当劳一直致力于提供高品质的食品和优质的服务，赢得了广大消费者的信赖和喜爱。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麦当劳品牌概述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3" b="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14" b="25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通过广告传播，进一步提高麦当劳在目标市场的知名度，增强品牌影响力。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通过广告宣传，吸引更多消费者前来购买麦当劳的产品，提高销售额。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通过广告创意和表现，展现麦当劳的品牌个性和价值观，提升品牌形象。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麦当劳的广告主要针对年轻人群体，他们注重时尚、潮流和快捷的生活方式。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麦当劳也关注家庭客群的需求，提供适合家庭聚餐的产品和服务。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家庭客群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对于忙碌的上班族来说，麦当劳提供了便捷、快速的餐饮解决方案。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上班族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创意策略与执行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品牌理念传达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麦当劳的广告创意始终围绕其“快乐、便捷、物超所值”的品牌理念，通过不同的故事情境和角色设定，让消费者在轻松愉快的氛围中感受到品牌的独特魅力。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针对不同年龄层和消费习惯的受众，麦当劳广告创意策略注重精准定位，通过多样化的广告形式和内容，满足不同受众群体的需求和喜好。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情感共鸣点挖掘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麦当劳广告善于挖掘与消费者情感共鸣的点，如家庭团聚、朋友欢聚、工作忙碌等场景，通过温馨、幽默或励志的情感表达，引发消费者的情感共鸣。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创意概念构思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麦当劳广告在视觉设计上注重色彩的鲜明与对比，以红色和黄色为主色调，营造出热烈、活泼的氛围，吸引消费者的注意力。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广告中大量运用麦当劳标志性的“M”字母、汉堡、薯条等图形元素，通过简洁明快的线条和形状，强化品牌识别度。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场景构建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根据不同的广告主题和目标受众，麦当劳广告在场景构建上灵活多变，既有温馨的家庭聚餐场景，也有充满活力的年轻人聚会场景，还有针对儿童的趣味动画场景。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麦当劳广告的文案通常简洁明了，一语中的，既能快速传达广告信息，又能让消费者易于理解和记忆。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幽默是麦当劳广告文案的一大特色，通过轻松幽默的语言表达，让消费者在欢笑中接受品牌信息，增强广告的亲和力。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幽默风趣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文案中注重情感渲染，通过温馨、励志或感人的语言描述，触动消费者的内心情感，提升品牌好感度。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文案撰写技巧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媒介投放与效果评估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举办促销活动、新品发布会等线下活动，吸引消费者关注，增强品牌忠诚度。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选择在黄金时段投放广告，覆盖更广泛的受众群体，提升品牌知名度。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在社交媒体、搜索引擎和视频网站等多渠道投放广告，精准定位目标受众，提高广告点击率。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媒介选择及投放策略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电视广告曝光量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通过收视率数据监测广告曝光量，评估广告覆盖范围和受众接触度。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网络广告点击率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实时监测广告点击率，分析受众对广告的兴趣和关注度，优化广告投放策略。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线上线下互动效果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统计线下活动参与人数、社交媒体互动量等数据，评估广告对消费者行为的影响。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广告曝光量与点击率分析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https://d.book118.com/628053076117006034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2024-09-13T07:04:18.184</cp:lastPrinted>
  <dcterms:created xsi:type="dcterms:W3CDTF">2024-09-12T23:04:18Z</dcterms:created>
  <dcterms:modified xsi:type="dcterms:W3CDTF">2024-09-12T23:04:20Z</dcterms:modified>
</cp:coreProperties>
</file>