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1BDF7-FA2A-469E-A114-5EA80077F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B92A2-04C4-4039-B1BF-8181C6A2A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DFC89-8260-458F-9B73-FEA80C16F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E957EF-7013-4C72-8A96-DD82A560E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852C65-F030-409F-A2AF-F6AD15542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7DBBD5-1AAA-47B9-809F-3938984BB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C7DC02-BF3A-443E-A522-2DF315267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761A77-805A-403E-883D-A5CAC039F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1C9760-72A7-43C5-AD2A-80692C707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46FEEC-8AE2-49E5-BC0F-ED4A97FF5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7F845-12B9-40E6-9BA4-9CD39182A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5307705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两送两增活动方案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活动内容与安排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活动实施步骤与时间表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资源需求与预算分配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效果评估与总结反思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随着市场竞争日益激烈，企业需要不断创新营销手段以吸引客户。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738" r="673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958" b="2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消费者对于购物体验和增值服务的需求不断提升。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通过特色活动提升品牌知名度和美誉度，增强消费者忠诚度。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提升销售业绩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通过送赠品和增值服务，吸引消费者购买，提高销售额。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增强客户黏性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提供个性化、贴心的服务，让消费者感受到企业的关怀和重视。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拓展市场份额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借助活动影响力，吸引新客户，扩大市场份额。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50" b="54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适用于各类零售、餐饮、服务等行业。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面向广大消费者，特别是目标客户群体。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活动内容与安排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https://d.book118.com/628053077053006046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2024-09-27T06:13:57.820</cp:lastPrinted>
  <dcterms:created xsi:type="dcterms:W3CDTF">2024-09-26T22:13:57Z</dcterms:created>
  <dcterms:modified xsi:type="dcterms:W3CDTF">2024-09-26T22:13:59Z</dcterms:modified>
</cp:coreProperties>
</file>