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3C4629-9415-449A-BC59-E4877178AD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490A17-57E3-4522-A801-3D5882EB1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9DE65A-4E08-4F74-8A97-184072551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FCD850-CE75-46DE-A188-CCB9B5CD0D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DAF01D-06C5-4425-95D4-4B6F56FE44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D0036A-31C1-41C0-A2C2-1092AFF6DA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1DFF66-FA4B-44FB-A110-C540554B22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B32E38-F42B-4194-B458-942C9F4DEE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CFD535-ABFD-4F79-BA78-84D2820317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C7BB04-16E5-4815-A9E1-D1300FC7C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4143C7-822C-44C5-B440-B1C60124CB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54066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临床神经病学进展</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神经系统疾病分类与诊断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神经系统疾病治疗进展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神经系统疾病康复与预防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神经系统疾病护理与心理支持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本文将详细介绍近年来临床神经病学领域的重要研究成果和最新进展，包括新型诊断技术、创新治疗方法以及神经保护策略等方面的内容。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探讨临床神经病学最新进展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神经系统疾病具有高度的复杂性和多样性，给患者和医疗系统带来了巨大的负担。通过深入了解临床神经病学的最新进展，我们可以更好地应对这些挑战，提高患者的生存质量。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应对神经系统疾病的挑战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保障人类健康</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神经系统在人体中发挥着至关重要的作用，涉及到感知、运动、认知、情感等多个方面。临床神经病学的研究成果直接关系到神经系统疾病的预防、诊断和治疗，对于保障人类健康具有重要意义。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推动医学发展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临床神经病学作为医学领域的一个重要分支，其研究成果不仅可以应用于神经系统疾病的治疗，还可以为其他医学领域提供新的思路和方法，推动整个医学领域的发展。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临床神经病学的重要性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神经系统疾病分类与诊断</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神经系统疾病分类</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中枢神经系统疾病</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包括脑血管病、中枢神经系统感染、颅内占位性病变、颅脑外伤、神经系统变性疾病等。</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脊髓疾病</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包括急性脊髓炎、脊髓压迫症、脊髓空洞症等。</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周围神经系统疾病</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包括三叉神经痛、特发性面神经麻痹、急性炎症性脱髓鞘性多发性神经病等。</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神经-肌肉接头和肌肉疾病</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包括重症肌无力、周期性瘫痪、多发性肌炎等。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病史采集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详细询问患者病史，包括症状发生的时间、性质、部位、持续时间等。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体格检查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进行全面的神经系统体格检查，包括意识状态、颅神经、运动系统、感觉系统、反射等方面的检查。</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辅助检查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包括神经影像学（如CT、MRI）、神经电生理学（如脑电图、肌电图）、脑脊液检查等。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神经系统疾病诊断方法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新型诊断技术应用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检测血液或脑脊液中的生物标志物，如神经元特异性烯醇化酶（NSE）、S100B蛋白等，用于评估神经系统损伤程度和预后。</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生物标志物检测</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利用人工智能技术，对神经系统疾病的影像学、电生理学等数据进行自动分析和诊断。</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人工智能辅助诊断</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通过基因测序技术，检测与神经系统疾病相关的基因突变或变异，为精准诊断和治疗提供依据。</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基因诊断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神经系统疾病治疗进展</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针对癫痫的发病机制，研发出更加安全有效的新型抗癫痫药物，如第三代抗癫痫药物。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新型抗癫痫药物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000" r="14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帕金森病治疗药物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000" r="14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神经痛治疗药物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深入研究帕金森病的病理生理机制，发现新的治疗靶点，并研发出具有神经保护作用的药物。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针对神经痛的发病机制，研发出能够缓解疼痛、改善生活质量的新型治疗药物。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药物治疗进展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8252" b="825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康复治疗</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通过物理疗法、心理疗法等手段，促进患者神经功能的恢复和重建。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神经调控技术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通过物理或化学手段调节神经系统的功能，如经颅磁刺激、深部脑刺激等。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细胞治疗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利用干细胞或基因编辑技术，修复或替代受损的神经细胞，为神经系统疾病的治疗提供新的途径。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非药物治疗方法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精准医疗</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基于患者的基因、蛋白质等生物标志物，制定个性化的治疗方案，提高治疗效果和患者的生活质量。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多学科协作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神经科医生、药师、康复师等多学科团队共同参与患者的治疗和管理，为患者提供全面的诊疗服务。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患者教育和自我管理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加强对患者的教育和指导，提高患者对疾病的认知和自我管理能力，促进患者的康复和预后。</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个体化治疗策略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https://d.book118.com/628054066006006035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2024-09-13T17:10:05.297</cp:lastPrinted>
  <dcterms:created xsi:type="dcterms:W3CDTF">2024-09-13T09:10:05Z</dcterms:created>
  <dcterms:modified xsi:type="dcterms:W3CDTF">2024-09-13T09:10:07Z</dcterms:modified>
</cp:coreProperties>
</file>