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852238-B008-4FFF-B1C1-381808FCE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FB9BE1-8F1C-45E0-B35F-D79EA978B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D634BA-95DE-4535-9092-07EC0CBE4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72764C-980C-4D05-A7AE-18D49C395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323C24-0F6E-4014-B818-5B50C4165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D3A9C9-2BCD-444C-A8EC-4966ABEAC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560DE9-50C1-4448-9542-B83C9DA55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BC6EA4-F923-4D30-BD52-5A2FE6A4D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9545FF-60D5-43E6-B6C0-E0231C9B9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615856-0B8A-4B0F-9D1B-CD40E8E6F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4850FB-9290-470B-8B51-35D484F48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54117115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膀胱冲洗护理操作流程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膀胱冲洗概述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膀胱冲洗前准备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膀胱冲洗操作步骤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膀胱冲洗后护理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膀胱冲洗概述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827" r="1082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9" r="1072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885" r="2988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膀胱冲洗是利用导尿管将冲洗液注入膀胱，再经导尿管引流出来的方法。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清除膀胱内异物、血凝块及脓液等，保持膀胱清洁，预防感染，同时也可用于治疗某些膀胱疾病。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798" b="1979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适用于泌尿系统感染、前列腺炎、膀胱炎、尿道炎等疾病的治疗，以及泌尿系统手术后的清洁和预防感染。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严重的心血管疾病、肾功能不全、尿道狭窄或梗阻等患者不宜进行膀胱冲洗。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适应症与禁忌症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冲洗液种类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常用的冲洗液有生理盐水、抗生素溶液、消毒溶液等。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根据患者的病情和医生的建议选择合适的冲洗液。一般来说，生理盐水适用于常规冲洗；抗生素溶液适用于合并感染的患者；消毒溶液适用于需要严格消毒的情况。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906" r="20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冲洗液种类及选择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膀胱冲洗前准备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了解患者的病情、病史、过敏史等相关信息，以确定是否适合进行膀胱冲洗。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膀胱功能评估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皮肤及黏膜评估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评估患者的膀胱容量、残余尿量、排尿情况等，以便选择合适的冲洗方法和冲洗液。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检查患者会阴部及尿道口的皮肤黏膜状况，有无破损、炎症等，以确保冲洗过程的安全。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875" r="26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操作过程解释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向患者详细解释膀胱冲洗的操作步骤，包括冲洗液的注入、停留、排出等过程，以便患者了解并配合操作。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注意事项说明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告知患者在操作过程中需要保持放松、配合呼吸等，同时解释可能出现的不适感和应对措施。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解释操作过程及注意事项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准备膀胱冲洗所需的冲洗液、注射器、导尿管、消毒液、棉球等物品，确保物品齐全、清洁、有效。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用物准备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选择安静、整洁、温度适宜的治疗室进行操作，确保患者隐私并减少外界干扰。同时，准备好必要的急救设备和药品，以应对可能出现的意外情况。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环境准备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准备用物及环境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膀胱冲洗操作步骤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确保所有需要的物品都在手边，包括冲洗液、导管、收集袋、消毒液、手套等。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准备物品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检查冲洗装置是否完好无损，确保没有裂缝或泄漏。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将导管的一端连接到冲洗装置，另一端通过尿道口轻轻插入膀胱。确保导管插入顺利，避免过度用力。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连接导管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连接冲洗装置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打开收集袋的阀门，让膀胱内的尿液自然流出。保持导管通畅，避免折叠或扭曲。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899" r="15899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引流尿液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观察尿液的颜色、清澈度和气味，记录任何异常发现。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观察尿液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使用消毒液轻轻清洁尿道口，以减少感染的风险。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清洁尿道口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排空膀胱内尿液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https://d.book118.com/628054117115006047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2024-09-29T03:12:39.056</cp:lastPrinted>
  <dcterms:created xsi:type="dcterms:W3CDTF">2024-09-28T19:12:39Z</dcterms:created>
  <dcterms:modified xsi:type="dcterms:W3CDTF">2024-09-28T19:12:41Z</dcterms:modified>
</cp:coreProperties>
</file>