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DE4B4-CFE8-47B9-BA2A-08B0F8B26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A7CC7-519D-41F7-B253-C2D1C7FA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ED003-1005-4988-8208-59DC078CA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A38CF-559C-4918-B0E7-EDE58E1C1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1BE327-E52A-49B7-8AB7-5272D7399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1CA014-EB2B-4B8E-9758-553B5415E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6DFC75-4A81-4B94-806A-2FBE08BF3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7A490-C84F-4EB1-8CD4-83FCBF24C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8D50E-A591-4E5A-9143-53661232A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BD59A-B000-4FEB-8431-D3B0DEF69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9A8BF-C95E-4332-B7B3-5DE293638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5050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护士临床践能力核方案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护士临床实践能力考核方案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护士临床实践能力培养与提升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护士临床实践能力考核实施与监管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护士临床实践能力考核方案优化与改进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058" b="190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提升护士临床实践能力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通过制定科学合理的核方案，对护士的临床实践能力进行全面评估和提升，提高护士队伍的整体素质和服务水平。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随着医疗改革的深入推进，对护士的临床实践能力提出了更高的要求，需要制定更加完善的评估方案。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护士作为医疗团队的重要成员，其临床实践能力直接关系到患者的安全和治疗效果，因此需要对护士的临床实践能力进行严格把关。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护士是医疗团队中不可或缺的一员，其临床实践能力的高低直接影响到护理质量的优劣。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良好的护理实践能够帮助患者更快地康复，减少并发症的发生，提高患者满意度。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通过对护士临床实践能力的评估和培养，可以选拔出优秀的护理人才，为医疗事业的发展储备力量。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护士临床实践能力的重要性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护士临床实践能力考核方案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45" r="284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评估护士在临床实践中的专业能力、沟通技巧和问题解决能力，确保其能够提供高质量的护理服务。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公正、客观、科学、全面，注重实际操作和案例分析，确保考核结果真实反映护士的临床实践能力。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包括但不限于基础护理技能、专科护理技能、急救技能、沟通技巧和团队协作能力等方面。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参照国家相关标准和医院内部规范，结合实际情况制定具体考核标准，确保考核内容与实际工作需求相符合。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采用理论考试、技能操作考核、案例分析等多种方式进行综合评估，确保考核结果全面、准确。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制定考核计划、发布考核通知、组织理论考试和技能操作考核、进行案例分析评估、汇总考核结果并公示等步骤。同时，要确保考核过程公正透明，接受相关部门的监督和指导。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护士临床实践能力培养与提升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提高护士的临床实践能力，包括护理技能、病情观察、急救处理、团队协作等方面的能力。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制定个性化的培养计划，根据护士的实际情况和职业发展需求，安排相应的培训课程和实践机会。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培养方法和措施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通过课堂教学、在线学习等方式，学习相关医学知识和护理理论。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在临床实践中，通过模拟演练、真实病例等方式，提高护士的实践操作能力。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安排经验丰富的导师，对护士进行一对一的指导和辅导。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通过参与多学科团队协作，提高护士的协作能力和沟通技巧。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https://d.book118.com/628055050070006032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2024-09-10T01:34:00.639</cp:lastPrinted>
  <dcterms:created xsi:type="dcterms:W3CDTF">2024-09-09T17:34:00Z</dcterms:created>
  <dcterms:modified xsi:type="dcterms:W3CDTF">2024-09-09T17:34:02Z</dcterms:modified>
</cp:coreProperties>
</file>