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68D59-D744-40AA-892A-DED925129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3BC8C-3C9C-4E29-9AD3-09770070A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F3EE1-7867-4518-A416-4DBEF8584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9DEC5-4E93-47F5-BE58-4EB74A86E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30228A-7322-4EBF-B962-05F1588F1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E96101-D1DD-4CC4-9ACE-7B475D96F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BCA001-CC26-499C-ADA1-3A1A6C224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B5258-BC52-4A2F-8092-EC81EAE50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6D982-6B84-4B68-BB05-E473D133B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EEC6C-DB7C-459D-AF19-9804B5D42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E26AC-B9EE-4817-83F9-3754D49C1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5073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民族地区数学教师专业发展的内涵与途径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民族地区数学教师专业发展概述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民族地区数学教师专业发展的内涵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民族地区数学教师专业发展的途径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民族地区数学教师专业发展的实施策略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民族地区数学教师专业发展的评价指标体系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民族地区数学教师专业发展的挑战与对策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民族地区数学教师专业发展概述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部分民族地区使用非普通话作为日常交流语言，这可能对数学教学和学生的学习造成一定困难。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民族地区往往面临教育资源匮乏的问题，包括教材、教学设备、优秀师资等方面的不足。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民族地区具有独特的文化背景，这可能对数学教学和学生学习方式产生影响。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民族地区数学教育的现状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教师专业发展有助于提升教师的教育教学能力，从而直接提高学生的学习效果。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随着教育改革的不断推进，教师需要不断更新教育观念和教学方法，以适应新的教育要求。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优秀的教师可以更好地关注到学生的个体差异，提供更有针对性的教学，从而促进教育公平。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数学教师专业发展的重要性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民族地区的数学教师需要具备跨文化教学的能力，能够理解和尊重不同民族的文化传统。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多元文化背景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针对使用非普通话的民族地区，数学教师需要具备一定的双语教学能力，以确保教学的顺利进行。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双语教学能力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了解民族地区的实际情况和特点，包括学生的生活经验、认知特点等，有助于教师更好地开展教学工作。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地域性知识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与民族地区社区建立良好的合作关系，利用社区资源支持数学教学，同时也可以通过教学活动回馈社区。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社区合作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民族地区数学教师专业发展的特点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民族地区数学教师专业发展的内涵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深入理解数学概念、原理和方法，具备扎实的数学基本功。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掌握数学学科基础知识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了解数学教育的发展历史、现状和未来趋势，掌握数学教育学的基本理论和方法。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熟悉数学教育学理论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能够熟练解决各类数学问题，掌握数学教学的基本技能和方法，能够有效地传授数学知识。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具备数学解题和教学能力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结合民族地区的实际情况，创新数学教学方法和手段，提高学生的学习兴趣和效果。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评估学生学习成果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能够科学评估学生的学习成果，及时发现和解决学生在数学学习中的问题和困难。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理解学生需求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能够深入了解民族地区学生的文化背景、学习习惯和需求，根据学生的实际情况制定教学计划和方案。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59" r="275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深入了解民族地区的文化传统、价值观念和思维方式，理解民族文化对数学教育的影响。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了解民族文化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从民族文化中挖掘与数学相关的元素和案例，将其融入数学教学中，激发学生的学习兴趣和认同感。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挖掘民族文化中的数学元素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通过课堂教学、课外活动等方式，促进民族文化与数学教育的良性互动，培养学生的跨文化意识和能力。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促进民族文化与数学教育的互动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民族文化与数学教育融合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跨文化交流与合作能力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尊重不同民族和地区的文化传统和价值观念，以开放、包容的心态进行跨文化交流。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加强国际合作与交流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积极参与国际数学教育领域的合作与交流活动，学习借鉴国际先进经验和做法，提高自身的专业水平和国际视野。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推动民族地区数学教育的发展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将自身的专业知识和经验与民族地区的实际情况相结合，推动民族地区数学教育的改革与发展，为民族地区培养更多优秀的数学人才贡献力量。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尊重多元文化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民族地区数学教师专业发展的途径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提升学历教育水平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鼓励民族地区数学教师积极参加本科、硕士等学历教育，提高专业素养和理论水平。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强化职后培训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组织定期的职后培训，包括教学方法、教育理念、数学专业知识等方面的更新与提高。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学历教育与职后培训衔接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确保学历教育与职后培训在内容上的连贯性和互补性，形成完整的教师专业发展体系。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学历教育与职后培训相结合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鼓励教师自主制定个人专业发展规划，通过自学、参加学术研讨会等方式，不断提升自身专业素养。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校本研修与自我发展相互促进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将校本研修与教师的自我发展紧密结合，形成内外驱动的教师专业发展机制。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校本研修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以学校为单位，组织数学教师开展针对性的研修活动，解决实际教学中遇到的问题，分享教学经验。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校本研修与自我发展相结合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引导数学教师积极参与课堂教学实践，关注学生学习过程，提高教学效果。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鼓励教师开展教育科研，探索数学教育的内在规律，提出新的教学方法和策略。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教学实践与科研互动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将教学实践与教育科研紧密结合，以科研带动教学，以教学促进科研，实现教师专业发展的良性循环。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教学实践与科研相结合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https://d.book118.com/628055073120006034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2024-09-13T07:29:32.013</cp:lastPrinted>
  <dcterms:created xsi:type="dcterms:W3CDTF">2024-09-12T23:29:32Z</dcterms:created>
  <dcterms:modified xsi:type="dcterms:W3CDTF">2024-09-12T23:29:34Z</dcterms:modified>
</cp:coreProperties>
</file>