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2E062-A1F9-4683-A882-31D7DC387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9F4A1-D1BD-44C6-AAB5-E4DB1668E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C6809-A07F-4BA7-8132-831585080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A1889-7682-4B78-AF0B-4ECC5B496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F1DE4C-706E-422C-8A86-EF81FACC0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D96B8-38BB-44C1-B1E7-714169917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50D001-E48C-401E-9C2F-B0C0ACB5F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6EE23-EB33-4A38-A738-80EEEB421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575F5-AEA1-463C-90B7-8BDEEF1F2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128D4-253F-43EC-941F-75A159BDD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39317-FE05-42A6-B9A6-7206DBEB9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6071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小儿重症肺炎的护理查房ppt课件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小儿重症肺炎的症状与体征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重症肺炎概述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08" r="24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重症肺炎是一种严重的肺部感染，具有病情危重、进展迅速的特点。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重症肺炎通常由细菌、病毒或支原体等病原体引起，导致肺部炎症加重，出现高热、咳嗽、气促等症状。病情严重时，可能出现呼吸衰竭、心力衰竭等并发症，甚至危及生命。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重症肺炎对患儿的生命健康造成严重威胁，需要及时诊断和治疗。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重症肺炎可能导致患儿呼吸困难、低氧血症、高碳酸血症等严重并发症，甚至出现多器官功能衰竭，对患儿的生命健康造成严重威胁。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重症肺炎的常见病原体包括细菌、病毒、支原体等。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重症肺炎的常见病原体包括肺炎链球菌、流感嗜血杆菌、金黄色葡萄球菌等细菌，以及腺病毒、呼吸道合胞病毒、流感病毒等病毒。此外，支原体也是重症肺炎的常见病原体之一。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重症肺炎的常见病因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小儿重症肺炎的症状与体征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咳嗽频繁，痰多，有时呈黄脓痰。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体温升高，持续高热不退。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食欲不振，喂养困难。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呼吸急促，每分钟呼吸次数超过60次。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精神状态差，烦躁不安或昏睡。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精神萎靡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食欲减退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心率加快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肺部可闻及中细湿啰音或细湿啰音。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出现鼻翼煽动、三凹征等呼吸困难表现。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口唇、指甲等部位出现青紫。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心率超过160次/分。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有异物吸入史，突然出现呛咳、气急等症状，肺部听诊可闻及异物呼吸音。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支气管异物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959" r="795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有犬吠样咳嗽、声嘶等症状，肺部听诊可闻及喉传导音。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有反复发作的喘息、气急、胸闷或咳嗽等症状，肺部听诊可闻及广泛哮鸣音。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小儿重症肺炎的护理措施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https://d.book118.com/628056071021006024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2024-08-31T01:28:50.760</cp:lastPrinted>
  <dcterms:created xsi:type="dcterms:W3CDTF">2024-08-30T17:28:50Z</dcterms:created>
  <dcterms:modified xsi:type="dcterms:W3CDTF">2024-08-30T17:28:52Z</dcterms:modified>
</cp:coreProperties>
</file>