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24951-C56E-479B-9ECD-8E585626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DA5E5-1725-48B3-9F17-2DE4BF6B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68689-6C5E-49FB-9688-A3617C03D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CC9C6-06BB-4182-8FEB-42CF35326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9B51B-0F72-44FB-BC6B-1E4AFF1AA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7DC5F-A3FE-4DDD-ADEE-AC89F3BE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21BBC-245D-4AEC-9B21-E780442A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E2B00-5859-48E9-B4C3-6C91D358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42AC9-2846-427C-ACB3-D4E1AE0C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C1BE3-F491-4B24-AF70-CE4D0D13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90A1B-0F88-4AEE-844A-8C212E79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1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8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707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工作任务完成情况总结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工作任务完成情况概述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工作过程中遇到的问题与解决方案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对上级领导和同事的建议和意见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对过去一段时间内的工作成果进行全面梳理和总结，展示任务完成情况。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通过对工作成果的评估，分析个人或团队的工作绩效，为后续工作提供参考。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在总结过程中发现问题和不足，提出改进措施，提高工作效率和质量。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将工作中的经验和教训进行分享，促进团队成员之间的交流和学习。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评估工作绩效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发现问题与不足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促进经验分享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重点内容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本次总结所涉及的时间范围，如最近一个季度、半年或全年等。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需要总结的工作任务，包括项目完成情况、日常工作职责履行情况等。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参与本次总结的人员范围，如个人、团队或部门等。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本次总结需要重点关注的内容，如重要成果、突出问题、改进措施等。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工作任务完成情况概述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本季度共安排任务20项，实际完成18项，任务完成率为90%。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时间节点达成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所有任务均按照预定时间节点完成，未出现延误情况。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经过质量评估，完成的任务均达到优秀标准，符合预期目标。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完成对目标市场的深入调研，收集大量有效数据和信息，为产品推广提供了有力支持。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成功研发出新一代智能家居产品，并通过内部测试，性能稳定可靠。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通过线上线下多渠道进行品牌推广，提高了品牌知名度和美誉度。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定期与客户保持沟通联系，及时解决客户问题，提高了客户满意度。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由于供应链问题，新产品上市时间推迟至下季度。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受国际疫情影响，海外市场拓展计划暂时搁置，待疫情稳定后重新启动。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海外市场拓展计划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原计划进行的团队建设活动和培训课程因时间冲突而取消，已重新安排时间。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成功完成了既定的项目目标，包括需求调研、方案设计、系统开发和测试等各个阶段的任务。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关键指标达成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在项目执行过程中，我们紧密跟踪关键绩效指标，并成功实现了预期的业务目标。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通过优化服务流程和提高服务质量，我们成功提升了客户的满意度，赢得了客户的信任和好评。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我们在项目过程中采用了先进的技术和工具，如人工智能、大数据分析等，有效提高了工作效率和质量。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我们尝试了新的工作方法和流程，如敏捷开发、DevOps等，使得项目更加高效、灵活和可控。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我们强化了团队协作和沟通，通过定期的团队建设活动和知识分享，提高了团队的凝聚力和创造力。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在项目执行过程中，我们积累了丰富的经验和技能，为公司的后续发展提供了有力的人才保障。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通过我们的努力，公司的业务规模得到了进一步扩大，市场份额也有所提升。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我们的工作成果得到了客户和行业的广泛认可，进一步提升了公司的品牌形象和知名度。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对组织的贡献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工作过程中遇到的问题与解决方案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https://d.book118.com/628057071052006025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2024-09-02T00:25:12.843</cp:lastPrinted>
  <dcterms:created xsi:type="dcterms:W3CDTF">2024-09-01T16:25:12Z</dcterms:created>
  <dcterms:modified xsi:type="dcterms:W3CDTF">2024-09-01T16:25:15Z</dcterms:modified>
</cp:coreProperties>
</file>