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9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02B31-FB5D-4D28-B273-20D95C05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E5C32-9DE9-437F-AA1B-55CAC50B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23F66-D4DA-4B3C-A277-C02DAC87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91812-F3D5-4060-8E8B-55D328DF3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C9BBE-ABA8-42B2-827A-90347AB1A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24ED3-50DC-423A-8188-1B4853C1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7A94D-E550-42D2-BEB6-A762CF44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B6D67-E1C4-4494-81E6-3BCFB9A6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72BC6-F981-4C71-8623-16715681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41916-8123-43F7-8265-A8476376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A4C5-BDDF-4CEE-B3D6-883768D7D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913" r:id="rId2"/>
    <p:sldLayoutId id="2147507914" r:id="rId3"/>
    <p:sldLayoutId id="2147507915" r:id="rId4"/>
    <p:sldLayoutId id="2147507916" r:id="rId5"/>
    <p:sldLayoutId id="2147507917" r:id="rId6"/>
    <p:sldLayoutId id="2147507918" r:id="rId7"/>
    <p:sldLayoutId id="2147507919" r:id="rId8"/>
    <p:sldLayoutId id="2147507920" r:id="rId9"/>
    <p:sldLayoutId id="2147507921" r:id="rId10"/>
    <p:sldLayoutId id="214750792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711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瓦斯电厂新、改、扩建工程“三同时”管理制度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瓦斯电厂新、改、扩建工程“三同时”管理制度的概述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瓦斯电厂新、改、扩建工程“三同时”管理制度的具体内容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瓦斯电厂新、改、扩建工程“三同时”管理制度的实施要求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瓦斯电厂新、改、扩建工程“三同时”管理制度的案例分析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瓦斯电厂新、改、扩建工程“三同时”管理制度的改进建议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瓦斯电厂新、改、扩建工程“三同时”管理制度的概述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“三同时”管理制度的定义</a:t>
            </a:r>
            <a:endParaRPr lang="zh-CN" altLang="en-US"/>
          </a:p>
        </p:txBody>
      </p:sp>
      <p:sp>
        <p:nvSpPr>
          <p:cNvPr id="1049014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"三同时"管理制度是指在瓦斯电厂新、改、扩建工程中，安全设施、职业病防护设施、环境保护设施必须与主体工程同时设计、同时施工、同时投入生产和使用。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0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"三同时"管理制度的目的是确保瓦斯电厂新、改、扩建工程的安全、职业健康和环境保护。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6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"三同时"管理制度的实施需要遵循国家相关法律法规和标准，确保安全、职业健康和环境保护的效果。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2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"三同时"管理制度的实施需要企业、政府、社会各方面的共同努力，形成合力，共同推进瓦斯电厂新、改、扩建工程的安全、职业健康和环境保护工作。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“三同时”管理制度的重要性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保护环境："三同时"管理制度要求企业在项目建设过程中同时考虑环保设施，减少对环境的影响。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确保安全生产："三同时"管理制度要求企业在项目建设过程中同时考虑安全设施，确保安全生产。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提高企业效益："三同时"管理制度可以降低企业因安全事故造成的损失，提高企业效益。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促进可持续发展："三同时"管理制度有助于企业实现可持续发展，提高企业的社会责任感。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“三同时”管理制度的适用范围</a:t>
            </a:r>
            <a:endParaRPr lang="zh-CN" altLang="en-US"/>
          </a:p>
        </p:txBody>
      </p:sp>
      <p:sp>
        <p:nvSpPr>
          <p:cNvPr id="1049138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确保工程符合安全、环保、节能等要求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适用于瓦斯电厂的新建、改建、扩建工程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包括设计、施工、验收等各个环节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促进瓦斯电厂的可持续发展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瓦斯电厂新、改、扩建工程“三同时”管理制度的具体内容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设计与审查</a:t>
            </a:r>
            <a:endParaRPr lang="zh-CN" altLang="en-US"/>
          </a:p>
        </p:txBody>
      </p:sp>
      <p:sp>
        <p:nvSpPr>
          <p:cNvPr id="1049260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设计阶段：确保安全设施与主体工程同时设计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6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审查阶段：对安全设施设计进行审查，确保符合相关规定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2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修改阶段：根据审查结果对安全设施设计进行修改和完善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78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批准阶段：对修改后的安全设施设计进行批准，确保安全设施与主体工程同时施工、同时投入生产和使用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施工与验收</a:t>
            </a:r>
            <a:endParaRPr lang="zh-CN" altLang="en-US"/>
          </a:p>
        </p:txBody>
      </p:sp>
      <p:sp>
        <p:nvSpPr>
          <p:cNvPr id="104931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施工前准备：制定施工方案，准备施工材料，进行安全培训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施工过程：严格按照施工方案进行，确保工程质量和安全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验收标准：按照国家相关标准进行验收，确保工程质量和安全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验收过程：由专业人员进行验收，发现问题及时整改，确保工程质量和安全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运行与维护</a:t>
            </a:r>
            <a:endParaRPr lang="zh-CN" altLang="en-US"/>
          </a:p>
        </p:txBody>
      </p:sp>
      <p:sp>
        <p:nvSpPr>
          <p:cNvPr id="104937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环保要求：符合环保标准，减少对环境的影响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安全防护：采取安全措施，防止事故发生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维护管理：定期对设备进行维护和保养，确保设备性能稳定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运行管理：确保设备正常运行，及时发现和处理故障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监督与检查</a:t>
            </a:r>
            <a:endParaRPr lang="zh-CN" altLang="en-US"/>
          </a:p>
        </p:txBody>
      </p:sp>
      <p:sp>
        <p:nvSpPr>
          <p:cNvPr id="10494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监督机构：负责监督“三同时”制度的执行情况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检查频率：定期和不定期相结合，确保工程符合“三同时”要求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检查结果：对不符合要求的工程进行整改，确保工程安全、环保、节能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检查内容：包括工程设计、施工、验收等各个环节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瓦斯电厂新、改、扩建工程“三同时”管理制度的实施要求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https://d.book118.com/628057112113006046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瓦斯电厂新、改、扩建工程“三同时”管理制度</vt:lpstr>
      <vt:lpstr>目录</vt:lpstr>
      <vt:lpstr>添加章节标题</vt:lpstr>
      <vt:lpstr>瓦斯电厂新、改、扩建工程“三同时”管理制度的概述</vt:lpstr>
      <vt:lpstr>“三同时”管理制度的定义</vt:lpstr>
      <vt:lpstr>“三同时”管理制度的重要性</vt:lpstr>
      <vt:lpstr>“三同时”管理制度的适用范围</vt:lpstr>
      <vt:lpstr>瓦斯电厂新、改、扩建工程“三同时”管理制度的具体内容</vt:lpstr>
      <vt:lpstr>设计与审查</vt:lpstr>
      <vt:lpstr>施工与验收</vt:lpstr>
      <vt:lpstr>运行与维护</vt:lpstr>
      <vt:lpstr>监督与检查</vt:lpstr>
      <vt:lpstr>瓦斯电厂新、改、扩建工程“三同时”管理制度的实施要求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2024-09-27T17:01:53.229</cp:lastPrinted>
  <dcterms:created xsi:type="dcterms:W3CDTF">2024-09-27T09:01:53Z</dcterms:created>
  <dcterms:modified xsi:type="dcterms:W3CDTF">2024-09-27T09:01:55Z</dcterms:modified>
</cp:coreProperties>
</file>